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9ab5a0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d9ab5a0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9ab5a0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9ab5a0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Jakob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Golf Player Time Management (GPTMS) </a:t>
            </a:r>
            <a:endParaRPr sz="3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100"/>
              <a:buFont typeface="Nunito"/>
              <a:buChar char="-"/>
            </a:pPr>
            <a:r>
              <a:rPr lang="en" sz="31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Sprint 3  -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Collin Junkersfeld, Travis Thayer, Jakob Welchner, Luis Ramirez, Dustin Bramos, Quentin Sheets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73" y="580150"/>
            <a:ext cx="1362050" cy="1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helpful hints about the course based on the location of the player.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shall allow players to register and login on the application and register at each golf course/range.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displays progress on the course, playing time, Warnings about playing speed, and request to allow playthrough.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history and dashboard is viewable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players position on a virtual golf course utilizing an application on the players phones that transmits GPS location information; possibly using geo-fencing for more accurate location data and automation.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Next Sprint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create an account to keep track of my game history and handicap.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log into the application so that I can view dashboard/nearby courses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start a session so that I can keep track of play on my scorecard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player I want to be able to view my pace and score history by golf course and date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user I want to be able to log out of the application once I am done using it.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 user I want to be able to reset my password on login/signup page.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