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6" r:id="rId5"/>
    <p:sldId id="279" r:id="rId6"/>
    <p:sldId id="278" r:id="rId7"/>
    <p:sldId id="280" r:id="rId8"/>
    <p:sldId id="271" r:id="rId9"/>
    <p:sldId id="261" r:id="rId10"/>
    <p:sldId id="258" r:id="rId11"/>
    <p:sldId id="259" r:id="rId12"/>
    <p:sldId id="260" r:id="rId13"/>
    <p:sldId id="263" r:id="rId14"/>
    <p:sldId id="264" r:id="rId15"/>
    <p:sldId id="267" r:id="rId16"/>
    <p:sldId id="268" r:id="rId17"/>
    <p:sldId id="274" r:id="rId18"/>
    <p:sldId id="275" r:id="rId19"/>
    <p:sldId id="272" r:id="rId20"/>
    <p:sldId id="273" r:id="rId21"/>
    <p:sldId id="276" r:id="rId22"/>
    <p:sldId id="26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74A8EC-4601-40E8-8A40-D82975CB9ACF}">
          <p14:sldIdLst>
            <p14:sldId id="256"/>
            <p14:sldId id="257"/>
            <p14:sldId id="270"/>
            <p14:sldId id="266"/>
            <p14:sldId id="279"/>
            <p14:sldId id="278"/>
            <p14:sldId id="280"/>
            <p14:sldId id="271"/>
            <p14:sldId id="261"/>
            <p14:sldId id="258"/>
          </p14:sldIdLst>
        </p14:section>
        <p14:section name="Untitled Section" id="{BAFBE08F-C1CF-4C33-B1CC-D13873E9D7BE}">
          <p14:sldIdLst>
            <p14:sldId id="259"/>
            <p14:sldId id="260"/>
            <p14:sldId id="263"/>
            <p14:sldId id="264"/>
            <p14:sldId id="267"/>
            <p14:sldId id="268"/>
            <p14:sldId id="274"/>
            <p14:sldId id="275"/>
            <p14:sldId id="272"/>
            <p14:sldId id="273"/>
            <p14:sldId id="276"/>
            <p14:sldId id="26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5F769-B66F-4E4F-BF8C-2374CDB6DC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B6A62-1DF3-4499-9981-4F078C0D5791}">
      <dgm:prSet phldrT="[Text]"/>
      <dgm:spPr/>
      <dgm:t>
        <a:bodyPr/>
        <a:lstStyle/>
        <a:p>
          <a:r>
            <a:rPr lang="en-US" dirty="0" smtClean="0"/>
            <a:t>Entity – Subscriber ID </a:t>
          </a:r>
          <a:endParaRPr lang="en-US" dirty="0"/>
        </a:p>
      </dgm:t>
    </dgm:pt>
    <dgm:pt modelId="{54B0C199-CFD2-42A6-83C2-5BCBFA03F949}" type="parTrans" cxnId="{BA6D0B7E-A4C8-4C72-ADD1-F6AF76FF8F3F}">
      <dgm:prSet/>
      <dgm:spPr/>
      <dgm:t>
        <a:bodyPr/>
        <a:lstStyle/>
        <a:p>
          <a:endParaRPr lang="en-US"/>
        </a:p>
      </dgm:t>
    </dgm:pt>
    <dgm:pt modelId="{128A9332-990C-42EB-BE84-35A6326EC513}" type="sibTrans" cxnId="{BA6D0B7E-A4C8-4C72-ADD1-F6AF76FF8F3F}">
      <dgm:prSet/>
      <dgm:spPr/>
      <dgm:t>
        <a:bodyPr/>
        <a:lstStyle/>
        <a:p>
          <a:endParaRPr lang="en-US"/>
        </a:p>
      </dgm:t>
    </dgm:pt>
    <dgm:pt modelId="{AE04EF9C-144F-474B-8FDB-128624F74746}" type="asst">
      <dgm:prSet phldrT="[Text]"/>
      <dgm:spPr/>
      <dgm:t>
        <a:bodyPr/>
        <a:lstStyle/>
        <a:p>
          <a:r>
            <a:rPr lang="en-US" dirty="0" smtClean="0"/>
            <a:t>Network Participant</a:t>
          </a:r>
          <a:endParaRPr lang="en-US" dirty="0"/>
        </a:p>
      </dgm:t>
    </dgm:pt>
    <dgm:pt modelId="{FD4EB98D-5B93-445B-8263-8F4645298903}" type="parTrans" cxnId="{1A80A63A-8622-49A8-B65B-BC9E2C3C1EED}">
      <dgm:prSet/>
      <dgm:spPr/>
      <dgm:t>
        <a:bodyPr/>
        <a:lstStyle/>
        <a:p>
          <a:endParaRPr lang="en-US"/>
        </a:p>
      </dgm:t>
    </dgm:pt>
    <dgm:pt modelId="{B0FAE770-543A-48D4-A490-3366B133B1B6}" type="sibTrans" cxnId="{1A80A63A-8622-49A8-B65B-BC9E2C3C1EED}">
      <dgm:prSet/>
      <dgm:spPr/>
      <dgm:t>
        <a:bodyPr/>
        <a:lstStyle/>
        <a:p>
          <a:endParaRPr lang="en-US"/>
        </a:p>
      </dgm:t>
    </dgm:pt>
    <dgm:pt modelId="{FA059709-2EA8-4796-BA2E-451F21C4120C}">
      <dgm:prSet phldrT="[Text]"/>
      <dgm:spPr/>
      <dgm:t>
        <a:bodyPr/>
        <a:lstStyle/>
        <a:p>
          <a:r>
            <a:rPr lang="en-US" dirty="0" err="1" smtClean="0"/>
            <a:t>SellerApp</a:t>
          </a:r>
          <a:r>
            <a:rPr lang="en-US" dirty="0" smtClean="0"/>
            <a:t> - Type</a:t>
          </a:r>
          <a:endParaRPr lang="en-US" dirty="0"/>
        </a:p>
      </dgm:t>
    </dgm:pt>
    <dgm:pt modelId="{787A1D5C-6F89-4F9E-A2A2-D7EFEBCB9BFE}" type="parTrans" cxnId="{2AF5B9EB-03BC-4642-A330-83D4AC775B7A}">
      <dgm:prSet/>
      <dgm:spPr/>
      <dgm:t>
        <a:bodyPr/>
        <a:lstStyle/>
        <a:p>
          <a:endParaRPr lang="en-US"/>
        </a:p>
      </dgm:t>
    </dgm:pt>
    <dgm:pt modelId="{2E0ED177-A33D-4044-96F9-6BC1853C521D}" type="sibTrans" cxnId="{2AF5B9EB-03BC-4642-A330-83D4AC775B7A}">
      <dgm:prSet/>
      <dgm:spPr/>
      <dgm:t>
        <a:bodyPr/>
        <a:lstStyle/>
        <a:p>
          <a:endParaRPr lang="en-US"/>
        </a:p>
      </dgm:t>
    </dgm:pt>
    <dgm:pt modelId="{0ABFA5F2-40EA-4240-880A-115C0E5A4075}">
      <dgm:prSet phldrT="[Text]"/>
      <dgm:spPr/>
      <dgm:t>
        <a:bodyPr/>
        <a:lstStyle/>
        <a:p>
          <a:r>
            <a:rPr lang="en-US" dirty="0" smtClean="0"/>
            <a:t>MSN - true</a:t>
          </a:r>
          <a:endParaRPr lang="en-US" dirty="0"/>
        </a:p>
      </dgm:t>
    </dgm:pt>
    <dgm:pt modelId="{D82D5464-6584-403D-A966-822F6ADBAF26}" type="parTrans" cxnId="{ED30F99D-5609-43EC-9BC4-D726D239DCC6}">
      <dgm:prSet/>
      <dgm:spPr/>
      <dgm:t>
        <a:bodyPr/>
        <a:lstStyle/>
        <a:p>
          <a:endParaRPr lang="en-US"/>
        </a:p>
      </dgm:t>
    </dgm:pt>
    <dgm:pt modelId="{F68ED31E-57A4-47E3-B47E-B2A429A2A382}" type="sibTrans" cxnId="{ED30F99D-5609-43EC-9BC4-D726D239DCC6}">
      <dgm:prSet/>
      <dgm:spPr/>
      <dgm:t>
        <a:bodyPr/>
        <a:lstStyle/>
        <a:p>
          <a:endParaRPr lang="en-US"/>
        </a:p>
      </dgm:t>
    </dgm:pt>
    <dgm:pt modelId="{C11F81F6-FB74-4BF8-9414-3BE3D7984E9B}">
      <dgm:prSet phldrT="[Text]"/>
      <dgm:spPr/>
      <dgm:t>
        <a:bodyPr/>
        <a:lstStyle/>
        <a:p>
          <a:r>
            <a:rPr lang="en-US" dirty="0" smtClean="0"/>
            <a:t>Domain-1</a:t>
          </a:r>
          <a:endParaRPr lang="en-US" dirty="0"/>
        </a:p>
      </dgm:t>
    </dgm:pt>
    <dgm:pt modelId="{A81033DD-5FBA-4EE4-BBA2-D8764EAD3994}" type="parTrans" cxnId="{DDC16580-200B-4E33-889B-0A43A07EE806}">
      <dgm:prSet/>
      <dgm:spPr/>
      <dgm:t>
        <a:bodyPr/>
        <a:lstStyle/>
        <a:p>
          <a:endParaRPr lang="en-US"/>
        </a:p>
      </dgm:t>
    </dgm:pt>
    <dgm:pt modelId="{C04B80BE-2BAB-4260-920F-FC573B89889F}" type="sibTrans" cxnId="{DDC16580-200B-4E33-889B-0A43A07EE806}">
      <dgm:prSet/>
      <dgm:spPr/>
      <dgm:t>
        <a:bodyPr/>
        <a:lstStyle/>
        <a:p>
          <a:endParaRPr lang="en-US"/>
        </a:p>
      </dgm:t>
    </dgm:pt>
    <dgm:pt modelId="{D729C7C8-D1B5-41B1-8EDB-C3D565DD721D}">
      <dgm:prSet phldrT="[Text]"/>
      <dgm:spPr/>
      <dgm:t>
        <a:bodyPr/>
        <a:lstStyle/>
        <a:p>
          <a:r>
            <a:rPr lang="en-US" dirty="0" smtClean="0"/>
            <a:t>Seller-on-record-1</a:t>
          </a:r>
          <a:endParaRPr lang="en-US" dirty="0"/>
        </a:p>
      </dgm:t>
    </dgm:pt>
    <dgm:pt modelId="{96FAE358-5FDA-4B47-8A82-07F6C0BCC041}" type="parTrans" cxnId="{4178BCBD-4CA0-4DD2-8C77-34ABB63ABBCD}">
      <dgm:prSet/>
      <dgm:spPr/>
      <dgm:t>
        <a:bodyPr/>
        <a:lstStyle/>
        <a:p>
          <a:endParaRPr lang="en-US"/>
        </a:p>
      </dgm:t>
    </dgm:pt>
    <dgm:pt modelId="{DF8B1661-40A6-4208-AECE-096D52619320}" type="sibTrans" cxnId="{4178BCBD-4CA0-4DD2-8C77-34ABB63ABBCD}">
      <dgm:prSet/>
      <dgm:spPr/>
      <dgm:t>
        <a:bodyPr/>
        <a:lstStyle/>
        <a:p>
          <a:endParaRPr lang="en-US"/>
        </a:p>
      </dgm:t>
    </dgm:pt>
    <dgm:pt modelId="{A7E832E9-B601-4CC1-A274-3BD066B56F66}">
      <dgm:prSet phldrT="[Text]"/>
      <dgm:spPr/>
      <dgm:t>
        <a:bodyPr/>
        <a:lstStyle/>
        <a:p>
          <a:r>
            <a:rPr lang="en-US" dirty="0" smtClean="0"/>
            <a:t>Seller-on-record-n</a:t>
          </a:r>
          <a:endParaRPr lang="en-US" dirty="0"/>
        </a:p>
      </dgm:t>
    </dgm:pt>
    <dgm:pt modelId="{CF8AAC24-96DD-4BB8-A7DB-7B28AF3352AD}" type="parTrans" cxnId="{04AD8275-D82A-4D5D-9F60-69EB70B94CFB}">
      <dgm:prSet/>
      <dgm:spPr/>
      <dgm:t>
        <a:bodyPr/>
        <a:lstStyle/>
        <a:p>
          <a:endParaRPr lang="en-US"/>
        </a:p>
      </dgm:t>
    </dgm:pt>
    <dgm:pt modelId="{E48D9140-7CAC-4D31-B511-6F56FE6E07AC}" type="sibTrans" cxnId="{04AD8275-D82A-4D5D-9F60-69EB70B94CFB}">
      <dgm:prSet/>
      <dgm:spPr/>
      <dgm:t>
        <a:bodyPr/>
        <a:lstStyle/>
        <a:p>
          <a:endParaRPr lang="en-US"/>
        </a:p>
      </dgm:t>
    </dgm:pt>
    <dgm:pt modelId="{A86CFB1E-707C-4959-818F-4AE583B737E4}">
      <dgm:prSet phldrT="[Text]"/>
      <dgm:spPr/>
      <dgm:t>
        <a:bodyPr/>
        <a:lstStyle/>
        <a:p>
          <a:r>
            <a:rPr lang="en-US" dirty="0" smtClean="0"/>
            <a:t>Seller-on-record-2</a:t>
          </a:r>
          <a:endParaRPr lang="en-US" dirty="0"/>
        </a:p>
      </dgm:t>
    </dgm:pt>
    <dgm:pt modelId="{2AD163DC-DD01-4B47-9B26-00CC71CFBD82}" type="parTrans" cxnId="{B68DF53B-FC9E-40B5-ADAF-1FE9E2846DD9}">
      <dgm:prSet/>
      <dgm:spPr/>
      <dgm:t>
        <a:bodyPr/>
        <a:lstStyle/>
        <a:p>
          <a:endParaRPr lang="en-US"/>
        </a:p>
      </dgm:t>
    </dgm:pt>
    <dgm:pt modelId="{13546393-01AE-4810-8EA3-DE0ACB2F8413}" type="sibTrans" cxnId="{B68DF53B-FC9E-40B5-ADAF-1FE9E2846DD9}">
      <dgm:prSet/>
      <dgm:spPr/>
      <dgm:t>
        <a:bodyPr/>
        <a:lstStyle/>
        <a:p>
          <a:endParaRPr lang="en-US"/>
        </a:p>
      </dgm:t>
    </dgm:pt>
    <dgm:pt modelId="{8AA6856B-21F2-4378-9DF0-8794A585C122}" type="pres">
      <dgm:prSet presAssocID="{B645F769-B66F-4E4F-BF8C-2374CDB6DC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D9314E-50B9-4E5F-AE31-F4CDBADA9193}" type="pres">
      <dgm:prSet presAssocID="{145B6A62-1DF3-4499-9981-4F078C0D5791}" presName="hierRoot1" presStyleCnt="0"/>
      <dgm:spPr/>
    </dgm:pt>
    <dgm:pt modelId="{D275BCBA-C938-446D-A6EC-C2F983DA5ADD}" type="pres">
      <dgm:prSet presAssocID="{145B6A62-1DF3-4499-9981-4F078C0D5791}" presName="composite" presStyleCnt="0"/>
      <dgm:spPr/>
    </dgm:pt>
    <dgm:pt modelId="{05593C84-4DC9-4445-9937-89D47A5BA3BF}" type="pres">
      <dgm:prSet presAssocID="{145B6A62-1DF3-4499-9981-4F078C0D5791}" presName="background" presStyleLbl="node0" presStyleIdx="0" presStyleCnt="1"/>
      <dgm:spPr/>
    </dgm:pt>
    <dgm:pt modelId="{45C4711B-2663-4001-9B0A-F2EE042A03A3}" type="pres">
      <dgm:prSet presAssocID="{145B6A62-1DF3-4499-9981-4F078C0D57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160E-8777-45AE-8151-59C667942876}" type="pres">
      <dgm:prSet presAssocID="{145B6A62-1DF3-4499-9981-4F078C0D5791}" presName="hierChild2" presStyleCnt="0"/>
      <dgm:spPr/>
    </dgm:pt>
    <dgm:pt modelId="{BADA90CF-4A49-4297-8796-F54B922D7FD9}" type="pres">
      <dgm:prSet presAssocID="{FD4EB98D-5B93-445B-8263-8F46452989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391BF6A-21A7-4825-A968-8CD44F8E5A64}" type="pres">
      <dgm:prSet presAssocID="{AE04EF9C-144F-474B-8FDB-128624F74746}" presName="hierRoot2" presStyleCnt="0"/>
      <dgm:spPr/>
    </dgm:pt>
    <dgm:pt modelId="{1964E2E6-B22A-412E-9BD6-9D42DA9FA6D2}" type="pres">
      <dgm:prSet presAssocID="{AE04EF9C-144F-474B-8FDB-128624F74746}" presName="composite2" presStyleCnt="0"/>
      <dgm:spPr/>
    </dgm:pt>
    <dgm:pt modelId="{6EC084D1-0DBF-47AB-859B-C861478E85E5}" type="pres">
      <dgm:prSet presAssocID="{AE04EF9C-144F-474B-8FDB-128624F74746}" presName="background2" presStyleLbl="asst1" presStyleIdx="0" presStyleCnt="1"/>
      <dgm:spPr/>
    </dgm:pt>
    <dgm:pt modelId="{CE981A7D-C001-40AE-B8FE-1F8D3E11490C}" type="pres">
      <dgm:prSet presAssocID="{AE04EF9C-144F-474B-8FDB-128624F7474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641EB-AA67-44CC-919D-5C4E139BAC28}" type="pres">
      <dgm:prSet presAssocID="{AE04EF9C-144F-474B-8FDB-128624F74746}" presName="hierChild3" presStyleCnt="0"/>
      <dgm:spPr/>
    </dgm:pt>
    <dgm:pt modelId="{880A7F87-9D88-4342-97EA-9ED412A2F3B3}" type="pres">
      <dgm:prSet presAssocID="{A81033DD-5FBA-4EE4-BBA2-D8764EAD3994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31B85E0-1237-4357-AE85-5BD33A02FE76}" type="pres">
      <dgm:prSet presAssocID="{C11F81F6-FB74-4BF8-9414-3BE3D7984E9B}" presName="hierRoot3" presStyleCnt="0"/>
      <dgm:spPr/>
    </dgm:pt>
    <dgm:pt modelId="{29A03896-01F0-4BA6-8A40-2CBCCD5E81A0}" type="pres">
      <dgm:prSet presAssocID="{C11F81F6-FB74-4BF8-9414-3BE3D7984E9B}" presName="composite3" presStyleCnt="0"/>
      <dgm:spPr/>
    </dgm:pt>
    <dgm:pt modelId="{3DEFAFDC-C56A-44DD-B733-76475407FAA3}" type="pres">
      <dgm:prSet presAssocID="{C11F81F6-FB74-4BF8-9414-3BE3D7984E9B}" presName="background3" presStyleLbl="node3" presStyleIdx="0" presStyleCnt="1"/>
      <dgm:spPr/>
    </dgm:pt>
    <dgm:pt modelId="{192B27D8-4CFF-4387-95B5-D045F52A2E77}" type="pres">
      <dgm:prSet presAssocID="{C11F81F6-FB74-4BF8-9414-3BE3D7984E9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F0403-576E-4A9E-9CA9-9784516A76B0}" type="pres">
      <dgm:prSet presAssocID="{C11F81F6-FB74-4BF8-9414-3BE3D7984E9B}" presName="hierChild4" presStyleCnt="0"/>
      <dgm:spPr/>
    </dgm:pt>
    <dgm:pt modelId="{A1C8119A-916D-4FE6-B82C-39D6E81944B2}" type="pres">
      <dgm:prSet presAssocID="{787A1D5C-6F89-4F9E-A2A2-D7EFEBCB9BFE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A22CFB9-47C1-43D6-BFC6-E73AFE7D5751}" type="pres">
      <dgm:prSet presAssocID="{FA059709-2EA8-4796-BA2E-451F21C4120C}" presName="hierRoot4" presStyleCnt="0"/>
      <dgm:spPr/>
    </dgm:pt>
    <dgm:pt modelId="{5BBA1DE2-7C16-4975-851A-012950EE9E8B}" type="pres">
      <dgm:prSet presAssocID="{FA059709-2EA8-4796-BA2E-451F21C4120C}" presName="composite4" presStyleCnt="0"/>
      <dgm:spPr/>
    </dgm:pt>
    <dgm:pt modelId="{88BF5A18-99B5-4E18-BF95-053BC2EAD249}" type="pres">
      <dgm:prSet presAssocID="{FA059709-2EA8-4796-BA2E-451F21C4120C}" presName="background4" presStyleLbl="node4" presStyleIdx="0" presStyleCnt="5"/>
      <dgm:spPr/>
    </dgm:pt>
    <dgm:pt modelId="{E6B1938E-1390-446B-AE01-B5A5E84682FF}" type="pres">
      <dgm:prSet presAssocID="{FA059709-2EA8-4796-BA2E-451F21C4120C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681BE-B55B-4DCC-83F1-40B11F23DA3C}" type="pres">
      <dgm:prSet presAssocID="{FA059709-2EA8-4796-BA2E-451F21C4120C}" presName="hierChild5" presStyleCnt="0"/>
      <dgm:spPr/>
    </dgm:pt>
    <dgm:pt modelId="{1591E21F-BCF7-4564-8AA2-35277A32E44E}" type="pres">
      <dgm:prSet presAssocID="{D82D5464-6584-403D-A966-822F6ADBAF26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30E35ED-5066-4DCA-85BB-FF5B0D34B930}" type="pres">
      <dgm:prSet presAssocID="{0ABFA5F2-40EA-4240-880A-115C0E5A4075}" presName="hierRoot4" presStyleCnt="0"/>
      <dgm:spPr/>
    </dgm:pt>
    <dgm:pt modelId="{478543F1-86D1-40E8-BD1D-ECB32A2B1526}" type="pres">
      <dgm:prSet presAssocID="{0ABFA5F2-40EA-4240-880A-115C0E5A4075}" presName="composite4" presStyleCnt="0"/>
      <dgm:spPr/>
    </dgm:pt>
    <dgm:pt modelId="{9A80D79B-0C6C-43B9-A094-CC1D7C48F9C4}" type="pres">
      <dgm:prSet presAssocID="{0ABFA5F2-40EA-4240-880A-115C0E5A4075}" presName="background4" presStyleLbl="node4" presStyleIdx="1" presStyleCnt="5"/>
      <dgm:spPr/>
    </dgm:pt>
    <dgm:pt modelId="{55748587-3410-4E1D-869D-B3C01B246870}" type="pres">
      <dgm:prSet presAssocID="{0ABFA5F2-40EA-4240-880A-115C0E5A4075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2D43C8-CFF1-41BB-9D5B-176AAAF97866}" type="pres">
      <dgm:prSet presAssocID="{0ABFA5F2-40EA-4240-880A-115C0E5A4075}" presName="hierChild5" presStyleCnt="0"/>
      <dgm:spPr/>
    </dgm:pt>
    <dgm:pt modelId="{08401614-B781-4468-B995-8B8BE66E638C}" type="pres">
      <dgm:prSet presAssocID="{96FAE358-5FDA-4B47-8A82-07F6C0BCC041}" presName="Name23" presStyleLbl="parChTrans1D4" presStyleIdx="2" presStyleCnt="5"/>
      <dgm:spPr/>
      <dgm:t>
        <a:bodyPr/>
        <a:lstStyle/>
        <a:p>
          <a:endParaRPr lang="en-US"/>
        </a:p>
      </dgm:t>
    </dgm:pt>
    <dgm:pt modelId="{8CFC5FFB-1918-4794-AA96-E82332592C1F}" type="pres">
      <dgm:prSet presAssocID="{D729C7C8-D1B5-41B1-8EDB-C3D565DD721D}" presName="hierRoot4" presStyleCnt="0"/>
      <dgm:spPr/>
    </dgm:pt>
    <dgm:pt modelId="{77D20A87-840E-45DC-990A-A526DE1F2870}" type="pres">
      <dgm:prSet presAssocID="{D729C7C8-D1B5-41B1-8EDB-C3D565DD721D}" presName="composite4" presStyleCnt="0"/>
      <dgm:spPr/>
    </dgm:pt>
    <dgm:pt modelId="{BDBF7D3A-6CA3-4C5D-9D02-3DDF59F31CCC}" type="pres">
      <dgm:prSet presAssocID="{D729C7C8-D1B5-41B1-8EDB-C3D565DD721D}" presName="background4" presStyleLbl="node4" presStyleIdx="2" presStyleCnt="5"/>
      <dgm:spPr/>
    </dgm:pt>
    <dgm:pt modelId="{85F34F6C-43DC-445C-8D40-4800E023FEDA}" type="pres">
      <dgm:prSet presAssocID="{D729C7C8-D1B5-41B1-8EDB-C3D565DD721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38982-82C8-45E6-B06E-0AE94E974A73}" type="pres">
      <dgm:prSet presAssocID="{D729C7C8-D1B5-41B1-8EDB-C3D565DD721D}" presName="hierChild5" presStyleCnt="0"/>
      <dgm:spPr/>
    </dgm:pt>
    <dgm:pt modelId="{1840B974-2F41-4D19-BDA5-662A3F346818}" type="pres">
      <dgm:prSet presAssocID="{2AD163DC-DD01-4B47-9B26-00CC71CFBD8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D46F3C66-E22F-402E-81B6-2478BAB20748}" type="pres">
      <dgm:prSet presAssocID="{A86CFB1E-707C-4959-818F-4AE583B737E4}" presName="hierRoot4" presStyleCnt="0"/>
      <dgm:spPr/>
    </dgm:pt>
    <dgm:pt modelId="{67272029-F70A-4068-91E0-4AF702966F69}" type="pres">
      <dgm:prSet presAssocID="{A86CFB1E-707C-4959-818F-4AE583B737E4}" presName="composite4" presStyleCnt="0"/>
      <dgm:spPr/>
    </dgm:pt>
    <dgm:pt modelId="{88BBC4A7-1F95-47A6-8656-FA6CC513871D}" type="pres">
      <dgm:prSet presAssocID="{A86CFB1E-707C-4959-818F-4AE583B737E4}" presName="background4" presStyleLbl="node4" presStyleIdx="3" presStyleCnt="5"/>
      <dgm:spPr/>
    </dgm:pt>
    <dgm:pt modelId="{E24223DF-CFD5-47C9-9ECB-5C4C6442B1CF}" type="pres">
      <dgm:prSet presAssocID="{A86CFB1E-707C-4959-818F-4AE583B737E4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5AD30-FF27-4642-91C9-F3E0AAE2265E}" type="pres">
      <dgm:prSet presAssocID="{A86CFB1E-707C-4959-818F-4AE583B737E4}" presName="hierChild5" presStyleCnt="0"/>
      <dgm:spPr/>
    </dgm:pt>
    <dgm:pt modelId="{0A1DCCD2-0D44-43AA-A147-7F9B996BB102}" type="pres">
      <dgm:prSet presAssocID="{CF8AAC24-96DD-4BB8-A7DB-7B28AF3352AD}" presName="Name23" presStyleLbl="parChTrans1D4" presStyleIdx="4" presStyleCnt="5"/>
      <dgm:spPr/>
      <dgm:t>
        <a:bodyPr/>
        <a:lstStyle/>
        <a:p>
          <a:endParaRPr lang="en-US"/>
        </a:p>
      </dgm:t>
    </dgm:pt>
    <dgm:pt modelId="{C2462D54-8B41-4764-94DA-5C244A0A9A9E}" type="pres">
      <dgm:prSet presAssocID="{A7E832E9-B601-4CC1-A274-3BD066B56F66}" presName="hierRoot4" presStyleCnt="0"/>
      <dgm:spPr/>
    </dgm:pt>
    <dgm:pt modelId="{DAF628C8-07DC-458C-AE1E-5B30D3435D3F}" type="pres">
      <dgm:prSet presAssocID="{A7E832E9-B601-4CC1-A274-3BD066B56F66}" presName="composite4" presStyleCnt="0"/>
      <dgm:spPr/>
    </dgm:pt>
    <dgm:pt modelId="{3F07F4F2-C40C-4A70-B180-5F62A9848F2A}" type="pres">
      <dgm:prSet presAssocID="{A7E832E9-B601-4CC1-A274-3BD066B56F66}" presName="background4" presStyleLbl="node4" presStyleIdx="4" presStyleCnt="5"/>
      <dgm:spPr/>
    </dgm:pt>
    <dgm:pt modelId="{BB58C4DC-88C2-423F-914C-84216E9B16D2}" type="pres">
      <dgm:prSet presAssocID="{A7E832E9-B601-4CC1-A274-3BD066B56F66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7491B-8C8B-4D58-80A5-5890E0A33B95}" type="pres">
      <dgm:prSet presAssocID="{A7E832E9-B601-4CC1-A274-3BD066B56F66}" presName="hierChild5" presStyleCnt="0"/>
      <dgm:spPr/>
    </dgm:pt>
  </dgm:ptLst>
  <dgm:cxnLst>
    <dgm:cxn modelId="{9FF95EB9-9652-4AD0-B760-73FBC5FFD2F4}" type="presOf" srcId="{0ABFA5F2-40EA-4240-880A-115C0E5A4075}" destId="{55748587-3410-4E1D-869D-B3C01B246870}" srcOrd="0" destOrd="0" presId="urn:microsoft.com/office/officeart/2005/8/layout/hierarchy1"/>
    <dgm:cxn modelId="{B68DF53B-FC9E-40B5-ADAF-1FE9E2846DD9}" srcId="{0ABFA5F2-40EA-4240-880A-115C0E5A4075}" destId="{A86CFB1E-707C-4959-818F-4AE583B737E4}" srcOrd="1" destOrd="0" parTransId="{2AD163DC-DD01-4B47-9B26-00CC71CFBD82}" sibTransId="{13546393-01AE-4810-8EA3-DE0ACB2F8413}"/>
    <dgm:cxn modelId="{2AF5B9EB-03BC-4642-A330-83D4AC775B7A}" srcId="{C11F81F6-FB74-4BF8-9414-3BE3D7984E9B}" destId="{FA059709-2EA8-4796-BA2E-451F21C4120C}" srcOrd="0" destOrd="0" parTransId="{787A1D5C-6F89-4F9E-A2A2-D7EFEBCB9BFE}" sibTransId="{2E0ED177-A33D-4044-96F9-6BC1853C521D}"/>
    <dgm:cxn modelId="{639A4B7C-D905-4B36-AD7F-D5FBFB121BF7}" type="presOf" srcId="{FD4EB98D-5B93-445B-8263-8F4645298903}" destId="{BADA90CF-4A49-4297-8796-F54B922D7FD9}" srcOrd="0" destOrd="0" presId="urn:microsoft.com/office/officeart/2005/8/layout/hierarchy1"/>
    <dgm:cxn modelId="{26E79051-B554-4E6C-AEB1-5F30A62514FF}" type="presOf" srcId="{FA059709-2EA8-4796-BA2E-451F21C4120C}" destId="{E6B1938E-1390-446B-AE01-B5A5E84682FF}" srcOrd="0" destOrd="0" presId="urn:microsoft.com/office/officeart/2005/8/layout/hierarchy1"/>
    <dgm:cxn modelId="{8D642CFE-D873-4180-9BB5-52C570FB1F96}" type="presOf" srcId="{B645F769-B66F-4E4F-BF8C-2374CDB6DCBA}" destId="{8AA6856B-21F2-4378-9DF0-8794A585C122}" srcOrd="0" destOrd="0" presId="urn:microsoft.com/office/officeart/2005/8/layout/hierarchy1"/>
    <dgm:cxn modelId="{B9156089-2D8B-4791-8736-FBBEB0E170D7}" type="presOf" srcId="{A81033DD-5FBA-4EE4-BBA2-D8764EAD3994}" destId="{880A7F87-9D88-4342-97EA-9ED412A2F3B3}" srcOrd="0" destOrd="0" presId="urn:microsoft.com/office/officeart/2005/8/layout/hierarchy1"/>
    <dgm:cxn modelId="{6A32CA09-12A4-4F24-BA30-CC2D2D040785}" type="presOf" srcId="{C11F81F6-FB74-4BF8-9414-3BE3D7984E9B}" destId="{192B27D8-4CFF-4387-95B5-D045F52A2E77}" srcOrd="0" destOrd="0" presId="urn:microsoft.com/office/officeart/2005/8/layout/hierarchy1"/>
    <dgm:cxn modelId="{B4BA0638-EBE5-4271-933A-DB134E815FD6}" type="presOf" srcId="{2AD163DC-DD01-4B47-9B26-00CC71CFBD82}" destId="{1840B974-2F41-4D19-BDA5-662A3F346818}" srcOrd="0" destOrd="0" presId="urn:microsoft.com/office/officeart/2005/8/layout/hierarchy1"/>
    <dgm:cxn modelId="{23F46474-8A3C-4984-94FA-AE93F7BDEB3D}" type="presOf" srcId="{CF8AAC24-96DD-4BB8-A7DB-7B28AF3352AD}" destId="{0A1DCCD2-0D44-43AA-A147-7F9B996BB102}" srcOrd="0" destOrd="0" presId="urn:microsoft.com/office/officeart/2005/8/layout/hierarchy1"/>
    <dgm:cxn modelId="{7C01F1FA-0739-49CB-8248-335694943875}" type="presOf" srcId="{AE04EF9C-144F-474B-8FDB-128624F74746}" destId="{CE981A7D-C001-40AE-B8FE-1F8D3E11490C}" srcOrd="0" destOrd="0" presId="urn:microsoft.com/office/officeart/2005/8/layout/hierarchy1"/>
    <dgm:cxn modelId="{7392A105-3F0C-4063-997C-967F84B2C425}" type="presOf" srcId="{96FAE358-5FDA-4B47-8A82-07F6C0BCC041}" destId="{08401614-B781-4468-B995-8B8BE66E638C}" srcOrd="0" destOrd="0" presId="urn:microsoft.com/office/officeart/2005/8/layout/hierarchy1"/>
    <dgm:cxn modelId="{DDC16580-200B-4E33-889B-0A43A07EE806}" srcId="{AE04EF9C-144F-474B-8FDB-128624F74746}" destId="{C11F81F6-FB74-4BF8-9414-3BE3D7984E9B}" srcOrd="0" destOrd="0" parTransId="{A81033DD-5FBA-4EE4-BBA2-D8764EAD3994}" sibTransId="{C04B80BE-2BAB-4260-920F-FC573B89889F}"/>
    <dgm:cxn modelId="{11119D48-8C7A-44F1-95DB-BF265631140D}" type="presOf" srcId="{D729C7C8-D1B5-41B1-8EDB-C3D565DD721D}" destId="{85F34F6C-43DC-445C-8D40-4800E023FEDA}" srcOrd="0" destOrd="0" presId="urn:microsoft.com/office/officeart/2005/8/layout/hierarchy1"/>
    <dgm:cxn modelId="{1A80A63A-8622-49A8-B65B-BC9E2C3C1EED}" srcId="{145B6A62-1DF3-4499-9981-4F078C0D5791}" destId="{AE04EF9C-144F-474B-8FDB-128624F74746}" srcOrd="0" destOrd="0" parTransId="{FD4EB98D-5B93-445B-8263-8F4645298903}" sibTransId="{B0FAE770-543A-48D4-A490-3366B133B1B6}"/>
    <dgm:cxn modelId="{383C60B9-81CD-457C-A51C-BBB6E30C2E71}" type="presOf" srcId="{145B6A62-1DF3-4499-9981-4F078C0D5791}" destId="{45C4711B-2663-4001-9B0A-F2EE042A03A3}" srcOrd="0" destOrd="0" presId="urn:microsoft.com/office/officeart/2005/8/layout/hierarchy1"/>
    <dgm:cxn modelId="{4178BCBD-4CA0-4DD2-8C77-34ABB63ABBCD}" srcId="{0ABFA5F2-40EA-4240-880A-115C0E5A4075}" destId="{D729C7C8-D1B5-41B1-8EDB-C3D565DD721D}" srcOrd="0" destOrd="0" parTransId="{96FAE358-5FDA-4B47-8A82-07F6C0BCC041}" sibTransId="{DF8B1661-40A6-4208-AECE-096D52619320}"/>
    <dgm:cxn modelId="{93D431D9-EDAF-4F06-97A5-D2B48DC36709}" type="presOf" srcId="{A7E832E9-B601-4CC1-A274-3BD066B56F66}" destId="{BB58C4DC-88C2-423F-914C-84216E9B16D2}" srcOrd="0" destOrd="0" presId="urn:microsoft.com/office/officeart/2005/8/layout/hierarchy1"/>
    <dgm:cxn modelId="{2B86862A-8F59-4816-AEB5-3124B857D6DD}" type="presOf" srcId="{A86CFB1E-707C-4959-818F-4AE583B737E4}" destId="{E24223DF-CFD5-47C9-9ECB-5C4C6442B1CF}" srcOrd="0" destOrd="0" presId="urn:microsoft.com/office/officeart/2005/8/layout/hierarchy1"/>
    <dgm:cxn modelId="{8E895ECF-AFEB-4321-991A-B4A8B058134A}" type="presOf" srcId="{787A1D5C-6F89-4F9E-A2A2-D7EFEBCB9BFE}" destId="{A1C8119A-916D-4FE6-B82C-39D6E81944B2}" srcOrd="0" destOrd="0" presId="urn:microsoft.com/office/officeart/2005/8/layout/hierarchy1"/>
    <dgm:cxn modelId="{04AD8275-D82A-4D5D-9F60-69EB70B94CFB}" srcId="{0ABFA5F2-40EA-4240-880A-115C0E5A4075}" destId="{A7E832E9-B601-4CC1-A274-3BD066B56F66}" srcOrd="2" destOrd="0" parTransId="{CF8AAC24-96DD-4BB8-A7DB-7B28AF3352AD}" sibTransId="{E48D9140-7CAC-4D31-B511-6F56FE6E07AC}"/>
    <dgm:cxn modelId="{BA6D0B7E-A4C8-4C72-ADD1-F6AF76FF8F3F}" srcId="{B645F769-B66F-4E4F-BF8C-2374CDB6DCBA}" destId="{145B6A62-1DF3-4499-9981-4F078C0D5791}" srcOrd="0" destOrd="0" parTransId="{54B0C199-CFD2-42A6-83C2-5BCBFA03F949}" sibTransId="{128A9332-990C-42EB-BE84-35A6326EC513}"/>
    <dgm:cxn modelId="{DAA44E03-A5F3-4D59-B85B-14F0364111F2}" type="presOf" srcId="{D82D5464-6584-403D-A966-822F6ADBAF26}" destId="{1591E21F-BCF7-4564-8AA2-35277A32E44E}" srcOrd="0" destOrd="0" presId="urn:microsoft.com/office/officeart/2005/8/layout/hierarchy1"/>
    <dgm:cxn modelId="{ED30F99D-5609-43EC-9BC4-D726D239DCC6}" srcId="{FA059709-2EA8-4796-BA2E-451F21C4120C}" destId="{0ABFA5F2-40EA-4240-880A-115C0E5A4075}" srcOrd="0" destOrd="0" parTransId="{D82D5464-6584-403D-A966-822F6ADBAF26}" sibTransId="{F68ED31E-57A4-47E3-B47E-B2A429A2A382}"/>
    <dgm:cxn modelId="{61DA7CF8-C080-44C9-B048-948D5A97851A}" type="presParOf" srcId="{8AA6856B-21F2-4378-9DF0-8794A585C122}" destId="{EFD9314E-50B9-4E5F-AE31-F4CDBADA9193}" srcOrd="0" destOrd="0" presId="urn:microsoft.com/office/officeart/2005/8/layout/hierarchy1"/>
    <dgm:cxn modelId="{699A8A9A-ED7E-4BA5-B393-860415AF73FF}" type="presParOf" srcId="{EFD9314E-50B9-4E5F-AE31-F4CDBADA9193}" destId="{D275BCBA-C938-446D-A6EC-C2F983DA5ADD}" srcOrd="0" destOrd="0" presId="urn:microsoft.com/office/officeart/2005/8/layout/hierarchy1"/>
    <dgm:cxn modelId="{EE9AD2D3-2288-4DFE-8E65-E2D683E58B29}" type="presParOf" srcId="{D275BCBA-C938-446D-A6EC-C2F983DA5ADD}" destId="{05593C84-4DC9-4445-9937-89D47A5BA3BF}" srcOrd="0" destOrd="0" presId="urn:microsoft.com/office/officeart/2005/8/layout/hierarchy1"/>
    <dgm:cxn modelId="{F3E10A4A-AA8D-47AE-BD1E-6D1853F794F0}" type="presParOf" srcId="{D275BCBA-C938-446D-A6EC-C2F983DA5ADD}" destId="{45C4711B-2663-4001-9B0A-F2EE042A03A3}" srcOrd="1" destOrd="0" presId="urn:microsoft.com/office/officeart/2005/8/layout/hierarchy1"/>
    <dgm:cxn modelId="{0080F7F1-2FB1-4A71-890F-8681F821BD50}" type="presParOf" srcId="{EFD9314E-50B9-4E5F-AE31-F4CDBADA9193}" destId="{2297160E-8777-45AE-8151-59C667942876}" srcOrd="1" destOrd="0" presId="urn:microsoft.com/office/officeart/2005/8/layout/hierarchy1"/>
    <dgm:cxn modelId="{FCA898A9-F738-47CD-A111-0550FB099FA6}" type="presParOf" srcId="{2297160E-8777-45AE-8151-59C667942876}" destId="{BADA90CF-4A49-4297-8796-F54B922D7FD9}" srcOrd="0" destOrd="0" presId="urn:microsoft.com/office/officeart/2005/8/layout/hierarchy1"/>
    <dgm:cxn modelId="{A1350FA0-8A8E-45A1-9F4E-4E5A9909868D}" type="presParOf" srcId="{2297160E-8777-45AE-8151-59C667942876}" destId="{3391BF6A-21A7-4825-A968-8CD44F8E5A64}" srcOrd="1" destOrd="0" presId="urn:microsoft.com/office/officeart/2005/8/layout/hierarchy1"/>
    <dgm:cxn modelId="{AFE7FB10-88B2-4F46-B706-23414D686174}" type="presParOf" srcId="{3391BF6A-21A7-4825-A968-8CD44F8E5A64}" destId="{1964E2E6-B22A-412E-9BD6-9D42DA9FA6D2}" srcOrd="0" destOrd="0" presId="urn:microsoft.com/office/officeart/2005/8/layout/hierarchy1"/>
    <dgm:cxn modelId="{AA6267A1-9166-4757-A988-F9240BED3200}" type="presParOf" srcId="{1964E2E6-B22A-412E-9BD6-9D42DA9FA6D2}" destId="{6EC084D1-0DBF-47AB-859B-C861478E85E5}" srcOrd="0" destOrd="0" presId="urn:microsoft.com/office/officeart/2005/8/layout/hierarchy1"/>
    <dgm:cxn modelId="{80FF1F25-4B2D-4C1D-A3EF-366AB54A3B1D}" type="presParOf" srcId="{1964E2E6-B22A-412E-9BD6-9D42DA9FA6D2}" destId="{CE981A7D-C001-40AE-B8FE-1F8D3E11490C}" srcOrd="1" destOrd="0" presId="urn:microsoft.com/office/officeart/2005/8/layout/hierarchy1"/>
    <dgm:cxn modelId="{78FC27BC-6732-41B7-828C-DE6F5C3B915D}" type="presParOf" srcId="{3391BF6A-21A7-4825-A968-8CD44F8E5A64}" destId="{E85641EB-AA67-44CC-919D-5C4E139BAC28}" srcOrd="1" destOrd="0" presId="urn:microsoft.com/office/officeart/2005/8/layout/hierarchy1"/>
    <dgm:cxn modelId="{63C6370B-50C0-4A6F-8BD5-0A1F7581E13C}" type="presParOf" srcId="{E85641EB-AA67-44CC-919D-5C4E139BAC28}" destId="{880A7F87-9D88-4342-97EA-9ED412A2F3B3}" srcOrd="0" destOrd="0" presId="urn:microsoft.com/office/officeart/2005/8/layout/hierarchy1"/>
    <dgm:cxn modelId="{A510886F-1AAA-4D67-887C-8DCE096F8036}" type="presParOf" srcId="{E85641EB-AA67-44CC-919D-5C4E139BAC28}" destId="{D31B85E0-1237-4357-AE85-5BD33A02FE76}" srcOrd="1" destOrd="0" presId="urn:microsoft.com/office/officeart/2005/8/layout/hierarchy1"/>
    <dgm:cxn modelId="{4A526F17-D1AA-476B-AC74-D049E4C68883}" type="presParOf" srcId="{D31B85E0-1237-4357-AE85-5BD33A02FE76}" destId="{29A03896-01F0-4BA6-8A40-2CBCCD5E81A0}" srcOrd="0" destOrd="0" presId="urn:microsoft.com/office/officeart/2005/8/layout/hierarchy1"/>
    <dgm:cxn modelId="{2221CDFE-6E43-49C2-B442-6855B7508F5A}" type="presParOf" srcId="{29A03896-01F0-4BA6-8A40-2CBCCD5E81A0}" destId="{3DEFAFDC-C56A-44DD-B733-76475407FAA3}" srcOrd="0" destOrd="0" presId="urn:microsoft.com/office/officeart/2005/8/layout/hierarchy1"/>
    <dgm:cxn modelId="{186ABAD3-9E76-4D13-9BA0-236FBE56A163}" type="presParOf" srcId="{29A03896-01F0-4BA6-8A40-2CBCCD5E81A0}" destId="{192B27D8-4CFF-4387-95B5-D045F52A2E77}" srcOrd="1" destOrd="0" presId="urn:microsoft.com/office/officeart/2005/8/layout/hierarchy1"/>
    <dgm:cxn modelId="{2769AC91-C8FB-444F-9C65-66C3994A139A}" type="presParOf" srcId="{D31B85E0-1237-4357-AE85-5BD33A02FE76}" destId="{43CF0403-576E-4A9E-9CA9-9784516A76B0}" srcOrd="1" destOrd="0" presId="urn:microsoft.com/office/officeart/2005/8/layout/hierarchy1"/>
    <dgm:cxn modelId="{6D462704-1177-4B89-979E-3C2B421099DD}" type="presParOf" srcId="{43CF0403-576E-4A9E-9CA9-9784516A76B0}" destId="{A1C8119A-916D-4FE6-B82C-39D6E81944B2}" srcOrd="0" destOrd="0" presId="urn:microsoft.com/office/officeart/2005/8/layout/hierarchy1"/>
    <dgm:cxn modelId="{22896018-4214-454E-8AA9-30A59BBD5BBD}" type="presParOf" srcId="{43CF0403-576E-4A9E-9CA9-9784516A76B0}" destId="{EA22CFB9-47C1-43D6-BFC6-E73AFE7D5751}" srcOrd="1" destOrd="0" presId="urn:microsoft.com/office/officeart/2005/8/layout/hierarchy1"/>
    <dgm:cxn modelId="{59745F98-3D17-4306-B26E-6785A3D8E00E}" type="presParOf" srcId="{EA22CFB9-47C1-43D6-BFC6-E73AFE7D5751}" destId="{5BBA1DE2-7C16-4975-851A-012950EE9E8B}" srcOrd="0" destOrd="0" presId="urn:microsoft.com/office/officeart/2005/8/layout/hierarchy1"/>
    <dgm:cxn modelId="{79C765F3-6F64-49D9-A7CA-E255C9666573}" type="presParOf" srcId="{5BBA1DE2-7C16-4975-851A-012950EE9E8B}" destId="{88BF5A18-99B5-4E18-BF95-053BC2EAD249}" srcOrd="0" destOrd="0" presId="urn:microsoft.com/office/officeart/2005/8/layout/hierarchy1"/>
    <dgm:cxn modelId="{40D62557-3730-498D-9BF4-430C4A86F0F1}" type="presParOf" srcId="{5BBA1DE2-7C16-4975-851A-012950EE9E8B}" destId="{E6B1938E-1390-446B-AE01-B5A5E84682FF}" srcOrd="1" destOrd="0" presId="urn:microsoft.com/office/officeart/2005/8/layout/hierarchy1"/>
    <dgm:cxn modelId="{3F0D4CF3-F14E-4AFF-89DB-82DA6DA3529D}" type="presParOf" srcId="{EA22CFB9-47C1-43D6-BFC6-E73AFE7D5751}" destId="{AB1681BE-B55B-4DCC-83F1-40B11F23DA3C}" srcOrd="1" destOrd="0" presId="urn:microsoft.com/office/officeart/2005/8/layout/hierarchy1"/>
    <dgm:cxn modelId="{635AE34B-B7E8-40B5-B5CA-6811DC117A65}" type="presParOf" srcId="{AB1681BE-B55B-4DCC-83F1-40B11F23DA3C}" destId="{1591E21F-BCF7-4564-8AA2-35277A32E44E}" srcOrd="0" destOrd="0" presId="urn:microsoft.com/office/officeart/2005/8/layout/hierarchy1"/>
    <dgm:cxn modelId="{BA51559E-B197-42B7-92A8-F0D4B570853F}" type="presParOf" srcId="{AB1681BE-B55B-4DCC-83F1-40B11F23DA3C}" destId="{930E35ED-5066-4DCA-85BB-FF5B0D34B930}" srcOrd="1" destOrd="0" presId="urn:microsoft.com/office/officeart/2005/8/layout/hierarchy1"/>
    <dgm:cxn modelId="{5652A759-FCD0-477A-92D5-E25B66C68A46}" type="presParOf" srcId="{930E35ED-5066-4DCA-85BB-FF5B0D34B930}" destId="{478543F1-86D1-40E8-BD1D-ECB32A2B1526}" srcOrd="0" destOrd="0" presId="urn:microsoft.com/office/officeart/2005/8/layout/hierarchy1"/>
    <dgm:cxn modelId="{00976B06-6617-41D1-B145-2AEA0051F395}" type="presParOf" srcId="{478543F1-86D1-40E8-BD1D-ECB32A2B1526}" destId="{9A80D79B-0C6C-43B9-A094-CC1D7C48F9C4}" srcOrd="0" destOrd="0" presId="urn:microsoft.com/office/officeart/2005/8/layout/hierarchy1"/>
    <dgm:cxn modelId="{508D5950-0DBF-46D4-9BD4-A77BE980456F}" type="presParOf" srcId="{478543F1-86D1-40E8-BD1D-ECB32A2B1526}" destId="{55748587-3410-4E1D-869D-B3C01B246870}" srcOrd="1" destOrd="0" presId="urn:microsoft.com/office/officeart/2005/8/layout/hierarchy1"/>
    <dgm:cxn modelId="{76912E76-A3DD-4B81-B676-3C0F4FE481F3}" type="presParOf" srcId="{930E35ED-5066-4DCA-85BB-FF5B0D34B930}" destId="{182D43C8-CFF1-41BB-9D5B-176AAAF97866}" srcOrd="1" destOrd="0" presId="urn:microsoft.com/office/officeart/2005/8/layout/hierarchy1"/>
    <dgm:cxn modelId="{7CC81FAB-027E-4C54-8C81-1E6437B22914}" type="presParOf" srcId="{182D43C8-CFF1-41BB-9D5B-176AAAF97866}" destId="{08401614-B781-4468-B995-8B8BE66E638C}" srcOrd="0" destOrd="0" presId="urn:microsoft.com/office/officeart/2005/8/layout/hierarchy1"/>
    <dgm:cxn modelId="{0FB4B15D-69A6-4F9F-806B-9A820D72EEB6}" type="presParOf" srcId="{182D43C8-CFF1-41BB-9D5B-176AAAF97866}" destId="{8CFC5FFB-1918-4794-AA96-E82332592C1F}" srcOrd="1" destOrd="0" presId="urn:microsoft.com/office/officeart/2005/8/layout/hierarchy1"/>
    <dgm:cxn modelId="{77924572-A47B-4AF6-A53D-E3BFA8761C91}" type="presParOf" srcId="{8CFC5FFB-1918-4794-AA96-E82332592C1F}" destId="{77D20A87-840E-45DC-990A-A526DE1F2870}" srcOrd="0" destOrd="0" presId="urn:microsoft.com/office/officeart/2005/8/layout/hierarchy1"/>
    <dgm:cxn modelId="{9F3C6799-A3DC-490B-A116-E8FF1E7D8AAD}" type="presParOf" srcId="{77D20A87-840E-45DC-990A-A526DE1F2870}" destId="{BDBF7D3A-6CA3-4C5D-9D02-3DDF59F31CCC}" srcOrd="0" destOrd="0" presId="urn:microsoft.com/office/officeart/2005/8/layout/hierarchy1"/>
    <dgm:cxn modelId="{41C7E410-3CDA-484F-A514-B58E16C8EB19}" type="presParOf" srcId="{77D20A87-840E-45DC-990A-A526DE1F2870}" destId="{85F34F6C-43DC-445C-8D40-4800E023FEDA}" srcOrd="1" destOrd="0" presId="urn:microsoft.com/office/officeart/2005/8/layout/hierarchy1"/>
    <dgm:cxn modelId="{E412FEA8-1EFD-4399-AA22-46B0C7BFA98B}" type="presParOf" srcId="{8CFC5FFB-1918-4794-AA96-E82332592C1F}" destId="{1AF38982-82C8-45E6-B06E-0AE94E974A73}" srcOrd="1" destOrd="0" presId="urn:microsoft.com/office/officeart/2005/8/layout/hierarchy1"/>
    <dgm:cxn modelId="{91C783CA-1BDB-4ED5-8EAC-2503103A435C}" type="presParOf" srcId="{182D43C8-CFF1-41BB-9D5B-176AAAF97866}" destId="{1840B974-2F41-4D19-BDA5-662A3F346818}" srcOrd="2" destOrd="0" presId="urn:microsoft.com/office/officeart/2005/8/layout/hierarchy1"/>
    <dgm:cxn modelId="{96BB6113-C507-4A26-A03C-FA277320BD57}" type="presParOf" srcId="{182D43C8-CFF1-41BB-9D5B-176AAAF97866}" destId="{D46F3C66-E22F-402E-81B6-2478BAB20748}" srcOrd="3" destOrd="0" presId="urn:microsoft.com/office/officeart/2005/8/layout/hierarchy1"/>
    <dgm:cxn modelId="{710CCF32-4ED2-4F36-B74C-67398C7AABC1}" type="presParOf" srcId="{D46F3C66-E22F-402E-81B6-2478BAB20748}" destId="{67272029-F70A-4068-91E0-4AF702966F69}" srcOrd="0" destOrd="0" presId="urn:microsoft.com/office/officeart/2005/8/layout/hierarchy1"/>
    <dgm:cxn modelId="{1A7F1978-1C4B-44B8-8504-87D5DF8BC800}" type="presParOf" srcId="{67272029-F70A-4068-91E0-4AF702966F69}" destId="{88BBC4A7-1F95-47A6-8656-FA6CC513871D}" srcOrd="0" destOrd="0" presId="urn:microsoft.com/office/officeart/2005/8/layout/hierarchy1"/>
    <dgm:cxn modelId="{9F36C6F8-8609-4BB2-8664-28204096705E}" type="presParOf" srcId="{67272029-F70A-4068-91E0-4AF702966F69}" destId="{E24223DF-CFD5-47C9-9ECB-5C4C6442B1CF}" srcOrd="1" destOrd="0" presId="urn:microsoft.com/office/officeart/2005/8/layout/hierarchy1"/>
    <dgm:cxn modelId="{B1AF424D-1563-47E9-B9AA-54A1AC7BCC52}" type="presParOf" srcId="{D46F3C66-E22F-402E-81B6-2478BAB20748}" destId="{12E5AD30-FF27-4642-91C9-F3E0AAE2265E}" srcOrd="1" destOrd="0" presId="urn:microsoft.com/office/officeart/2005/8/layout/hierarchy1"/>
    <dgm:cxn modelId="{86E108BE-D27C-47B1-BB19-D51119F512D3}" type="presParOf" srcId="{182D43C8-CFF1-41BB-9D5B-176AAAF97866}" destId="{0A1DCCD2-0D44-43AA-A147-7F9B996BB102}" srcOrd="4" destOrd="0" presId="urn:microsoft.com/office/officeart/2005/8/layout/hierarchy1"/>
    <dgm:cxn modelId="{A75D1680-0621-4808-9344-E569D12B41CD}" type="presParOf" srcId="{182D43C8-CFF1-41BB-9D5B-176AAAF97866}" destId="{C2462D54-8B41-4764-94DA-5C244A0A9A9E}" srcOrd="5" destOrd="0" presId="urn:microsoft.com/office/officeart/2005/8/layout/hierarchy1"/>
    <dgm:cxn modelId="{BD7271FA-BB99-4137-923B-320DB45595CF}" type="presParOf" srcId="{C2462D54-8B41-4764-94DA-5C244A0A9A9E}" destId="{DAF628C8-07DC-458C-AE1E-5B30D3435D3F}" srcOrd="0" destOrd="0" presId="urn:microsoft.com/office/officeart/2005/8/layout/hierarchy1"/>
    <dgm:cxn modelId="{78635F0A-27CF-4E40-9C43-4C8268C8A071}" type="presParOf" srcId="{DAF628C8-07DC-458C-AE1E-5B30D3435D3F}" destId="{3F07F4F2-C40C-4A70-B180-5F62A9848F2A}" srcOrd="0" destOrd="0" presId="urn:microsoft.com/office/officeart/2005/8/layout/hierarchy1"/>
    <dgm:cxn modelId="{873542E1-5349-4A64-980A-1518996FB3BE}" type="presParOf" srcId="{DAF628C8-07DC-458C-AE1E-5B30D3435D3F}" destId="{BB58C4DC-88C2-423F-914C-84216E9B16D2}" srcOrd="1" destOrd="0" presId="urn:microsoft.com/office/officeart/2005/8/layout/hierarchy1"/>
    <dgm:cxn modelId="{3B69C0B7-F407-4A21-A02C-75172BDDE987}" type="presParOf" srcId="{C2462D54-8B41-4764-94DA-5C244A0A9A9E}" destId="{8A87491B-8C8B-4D58-80A5-5890E0A33B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5F769-B66F-4E4F-BF8C-2374CDB6DC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B6A62-1DF3-4499-9981-4F078C0D5791}">
      <dgm:prSet phldrT="[Text]"/>
      <dgm:spPr/>
      <dgm:t>
        <a:bodyPr/>
        <a:lstStyle/>
        <a:p>
          <a:r>
            <a:rPr lang="en-US" dirty="0" smtClean="0"/>
            <a:t>Entity – Subscriber ID </a:t>
          </a:r>
          <a:endParaRPr lang="en-US" dirty="0"/>
        </a:p>
      </dgm:t>
    </dgm:pt>
    <dgm:pt modelId="{54B0C199-CFD2-42A6-83C2-5BCBFA03F949}" type="parTrans" cxnId="{BA6D0B7E-A4C8-4C72-ADD1-F6AF76FF8F3F}">
      <dgm:prSet/>
      <dgm:spPr/>
      <dgm:t>
        <a:bodyPr/>
        <a:lstStyle/>
        <a:p>
          <a:endParaRPr lang="en-US"/>
        </a:p>
      </dgm:t>
    </dgm:pt>
    <dgm:pt modelId="{128A9332-990C-42EB-BE84-35A6326EC513}" type="sibTrans" cxnId="{BA6D0B7E-A4C8-4C72-ADD1-F6AF76FF8F3F}">
      <dgm:prSet/>
      <dgm:spPr/>
      <dgm:t>
        <a:bodyPr/>
        <a:lstStyle/>
        <a:p>
          <a:endParaRPr lang="en-US"/>
        </a:p>
      </dgm:t>
    </dgm:pt>
    <dgm:pt modelId="{AE04EF9C-144F-474B-8FDB-128624F74746}" type="asst">
      <dgm:prSet phldrT="[Text]"/>
      <dgm:spPr/>
      <dgm:t>
        <a:bodyPr/>
        <a:lstStyle/>
        <a:p>
          <a:r>
            <a:rPr lang="en-US" dirty="0" smtClean="0"/>
            <a:t>Network Participant</a:t>
          </a:r>
          <a:endParaRPr lang="en-US" dirty="0"/>
        </a:p>
      </dgm:t>
    </dgm:pt>
    <dgm:pt modelId="{FD4EB98D-5B93-445B-8263-8F4645298903}" type="parTrans" cxnId="{1A80A63A-8622-49A8-B65B-BC9E2C3C1EED}">
      <dgm:prSet/>
      <dgm:spPr/>
      <dgm:t>
        <a:bodyPr/>
        <a:lstStyle/>
        <a:p>
          <a:endParaRPr lang="en-US"/>
        </a:p>
      </dgm:t>
    </dgm:pt>
    <dgm:pt modelId="{B0FAE770-543A-48D4-A490-3366B133B1B6}" type="sibTrans" cxnId="{1A80A63A-8622-49A8-B65B-BC9E2C3C1EED}">
      <dgm:prSet/>
      <dgm:spPr/>
      <dgm:t>
        <a:bodyPr/>
        <a:lstStyle/>
        <a:p>
          <a:endParaRPr lang="en-US"/>
        </a:p>
      </dgm:t>
    </dgm:pt>
    <dgm:pt modelId="{FA059709-2EA8-4796-BA2E-451F21C4120C}">
      <dgm:prSet phldrT="[Text]"/>
      <dgm:spPr/>
      <dgm:t>
        <a:bodyPr/>
        <a:lstStyle/>
        <a:p>
          <a:r>
            <a:rPr lang="en-US" dirty="0" err="1" smtClean="0"/>
            <a:t>SellerApp</a:t>
          </a:r>
          <a:r>
            <a:rPr lang="en-US" dirty="0" smtClean="0"/>
            <a:t> - Type</a:t>
          </a:r>
          <a:endParaRPr lang="en-US" dirty="0"/>
        </a:p>
      </dgm:t>
    </dgm:pt>
    <dgm:pt modelId="{787A1D5C-6F89-4F9E-A2A2-D7EFEBCB9BFE}" type="parTrans" cxnId="{2AF5B9EB-03BC-4642-A330-83D4AC775B7A}">
      <dgm:prSet/>
      <dgm:spPr/>
      <dgm:t>
        <a:bodyPr/>
        <a:lstStyle/>
        <a:p>
          <a:endParaRPr lang="en-US"/>
        </a:p>
      </dgm:t>
    </dgm:pt>
    <dgm:pt modelId="{2E0ED177-A33D-4044-96F9-6BC1853C521D}" type="sibTrans" cxnId="{2AF5B9EB-03BC-4642-A330-83D4AC775B7A}">
      <dgm:prSet/>
      <dgm:spPr/>
      <dgm:t>
        <a:bodyPr/>
        <a:lstStyle/>
        <a:p>
          <a:endParaRPr lang="en-US"/>
        </a:p>
      </dgm:t>
    </dgm:pt>
    <dgm:pt modelId="{0ABFA5F2-40EA-4240-880A-115C0E5A4075}">
      <dgm:prSet phldrT="[Text]"/>
      <dgm:spPr/>
      <dgm:t>
        <a:bodyPr/>
        <a:lstStyle/>
        <a:p>
          <a:r>
            <a:rPr lang="en-US" dirty="0" smtClean="0"/>
            <a:t>Non-MSN</a:t>
          </a:r>
          <a:endParaRPr lang="en-US" dirty="0"/>
        </a:p>
      </dgm:t>
    </dgm:pt>
    <dgm:pt modelId="{D82D5464-6584-403D-A966-822F6ADBAF26}" type="parTrans" cxnId="{ED30F99D-5609-43EC-9BC4-D726D239DCC6}">
      <dgm:prSet/>
      <dgm:spPr/>
      <dgm:t>
        <a:bodyPr/>
        <a:lstStyle/>
        <a:p>
          <a:endParaRPr lang="en-US"/>
        </a:p>
      </dgm:t>
    </dgm:pt>
    <dgm:pt modelId="{F68ED31E-57A4-47E3-B47E-B2A429A2A382}" type="sibTrans" cxnId="{ED30F99D-5609-43EC-9BC4-D726D239DCC6}">
      <dgm:prSet/>
      <dgm:spPr/>
      <dgm:t>
        <a:bodyPr/>
        <a:lstStyle/>
        <a:p>
          <a:endParaRPr lang="en-US"/>
        </a:p>
      </dgm:t>
    </dgm:pt>
    <dgm:pt modelId="{C11F81F6-FB74-4BF8-9414-3BE3D7984E9B}">
      <dgm:prSet phldrT="[Text]"/>
      <dgm:spPr/>
      <dgm:t>
        <a:bodyPr/>
        <a:lstStyle/>
        <a:p>
          <a:r>
            <a:rPr lang="en-US" dirty="0" smtClean="0"/>
            <a:t>Domain-1</a:t>
          </a:r>
          <a:endParaRPr lang="en-US" dirty="0"/>
        </a:p>
      </dgm:t>
    </dgm:pt>
    <dgm:pt modelId="{A81033DD-5FBA-4EE4-BBA2-D8764EAD3994}" type="parTrans" cxnId="{DDC16580-200B-4E33-889B-0A43A07EE806}">
      <dgm:prSet/>
      <dgm:spPr/>
      <dgm:t>
        <a:bodyPr/>
        <a:lstStyle/>
        <a:p>
          <a:endParaRPr lang="en-US"/>
        </a:p>
      </dgm:t>
    </dgm:pt>
    <dgm:pt modelId="{C04B80BE-2BAB-4260-920F-FC573B89889F}" type="sibTrans" cxnId="{DDC16580-200B-4E33-889B-0A43A07EE806}">
      <dgm:prSet/>
      <dgm:spPr/>
      <dgm:t>
        <a:bodyPr/>
        <a:lstStyle/>
        <a:p>
          <a:endParaRPr lang="en-US"/>
        </a:p>
      </dgm:t>
    </dgm:pt>
    <dgm:pt modelId="{8AA6856B-21F2-4378-9DF0-8794A585C122}" type="pres">
      <dgm:prSet presAssocID="{B645F769-B66F-4E4F-BF8C-2374CDB6DC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D9314E-50B9-4E5F-AE31-F4CDBADA9193}" type="pres">
      <dgm:prSet presAssocID="{145B6A62-1DF3-4499-9981-4F078C0D5791}" presName="hierRoot1" presStyleCnt="0"/>
      <dgm:spPr/>
    </dgm:pt>
    <dgm:pt modelId="{D275BCBA-C938-446D-A6EC-C2F983DA5ADD}" type="pres">
      <dgm:prSet presAssocID="{145B6A62-1DF3-4499-9981-4F078C0D5791}" presName="composite" presStyleCnt="0"/>
      <dgm:spPr/>
    </dgm:pt>
    <dgm:pt modelId="{05593C84-4DC9-4445-9937-89D47A5BA3BF}" type="pres">
      <dgm:prSet presAssocID="{145B6A62-1DF3-4499-9981-4F078C0D5791}" presName="background" presStyleLbl="node0" presStyleIdx="0" presStyleCnt="1"/>
      <dgm:spPr/>
    </dgm:pt>
    <dgm:pt modelId="{45C4711B-2663-4001-9B0A-F2EE042A03A3}" type="pres">
      <dgm:prSet presAssocID="{145B6A62-1DF3-4499-9981-4F078C0D57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160E-8777-45AE-8151-59C667942876}" type="pres">
      <dgm:prSet presAssocID="{145B6A62-1DF3-4499-9981-4F078C0D5791}" presName="hierChild2" presStyleCnt="0"/>
      <dgm:spPr/>
    </dgm:pt>
    <dgm:pt modelId="{BADA90CF-4A49-4297-8796-F54B922D7FD9}" type="pres">
      <dgm:prSet presAssocID="{FD4EB98D-5B93-445B-8263-8F46452989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391BF6A-21A7-4825-A968-8CD44F8E5A64}" type="pres">
      <dgm:prSet presAssocID="{AE04EF9C-144F-474B-8FDB-128624F74746}" presName="hierRoot2" presStyleCnt="0"/>
      <dgm:spPr/>
    </dgm:pt>
    <dgm:pt modelId="{1964E2E6-B22A-412E-9BD6-9D42DA9FA6D2}" type="pres">
      <dgm:prSet presAssocID="{AE04EF9C-144F-474B-8FDB-128624F74746}" presName="composite2" presStyleCnt="0"/>
      <dgm:spPr/>
    </dgm:pt>
    <dgm:pt modelId="{6EC084D1-0DBF-47AB-859B-C861478E85E5}" type="pres">
      <dgm:prSet presAssocID="{AE04EF9C-144F-474B-8FDB-128624F74746}" presName="background2" presStyleLbl="asst1" presStyleIdx="0" presStyleCnt="1"/>
      <dgm:spPr/>
    </dgm:pt>
    <dgm:pt modelId="{CE981A7D-C001-40AE-B8FE-1F8D3E11490C}" type="pres">
      <dgm:prSet presAssocID="{AE04EF9C-144F-474B-8FDB-128624F7474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641EB-AA67-44CC-919D-5C4E139BAC28}" type="pres">
      <dgm:prSet presAssocID="{AE04EF9C-144F-474B-8FDB-128624F74746}" presName="hierChild3" presStyleCnt="0"/>
      <dgm:spPr/>
    </dgm:pt>
    <dgm:pt modelId="{880A7F87-9D88-4342-97EA-9ED412A2F3B3}" type="pres">
      <dgm:prSet presAssocID="{A81033DD-5FBA-4EE4-BBA2-D8764EAD3994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31B85E0-1237-4357-AE85-5BD33A02FE76}" type="pres">
      <dgm:prSet presAssocID="{C11F81F6-FB74-4BF8-9414-3BE3D7984E9B}" presName="hierRoot3" presStyleCnt="0"/>
      <dgm:spPr/>
    </dgm:pt>
    <dgm:pt modelId="{29A03896-01F0-4BA6-8A40-2CBCCD5E81A0}" type="pres">
      <dgm:prSet presAssocID="{C11F81F6-FB74-4BF8-9414-3BE3D7984E9B}" presName="composite3" presStyleCnt="0"/>
      <dgm:spPr/>
    </dgm:pt>
    <dgm:pt modelId="{3DEFAFDC-C56A-44DD-B733-76475407FAA3}" type="pres">
      <dgm:prSet presAssocID="{C11F81F6-FB74-4BF8-9414-3BE3D7984E9B}" presName="background3" presStyleLbl="node3" presStyleIdx="0" presStyleCnt="1"/>
      <dgm:spPr/>
    </dgm:pt>
    <dgm:pt modelId="{192B27D8-4CFF-4387-95B5-D045F52A2E77}" type="pres">
      <dgm:prSet presAssocID="{C11F81F6-FB74-4BF8-9414-3BE3D7984E9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F0403-576E-4A9E-9CA9-9784516A76B0}" type="pres">
      <dgm:prSet presAssocID="{C11F81F6-FB74-4BF8-9414-3BE3D7984E9B}" presName="hierChild4" presStyleCnt="0"/>
      <dgm:spPr/>
    </dgm:pt>
    <dgm:pt modelId="{A1C8119A-916D-4FE6-B82C-39D6E81944B2}" type="pres">
      <dgm:prSet presAssocID="{787A1D5C-6F89-4F9E-A2A2-D7EFEBCB9BFE}" presName="Name23" presStyleLbl="parChTrans1D4" presStyleIdx="0" presStyleCnt="2"/>
      <dgm:spPr/>
      <dgm:t>
        <a:bodyPr/>
        <a:lstStyle/>
        <a:p>
          <a:endParaRPr lang="en-US"/>
        </a:p>
      </dgm:t>
    </dgm:pt>
    <dgm:pt modelId="{EA22CFB9-47C1-43D6-BFC6-E73AFE7D5751}" type="pres">
      <dgm:prSet presAssocID="{FA059709-2EA8-4796-BA2E-451F21C4120C}" presName="hierRoot4" presStyleCnt="0"/>
      <dgm:spPr/>
    </dgm:pt>
    <dgm:pt modelId="{5BBA1DE2-7C16-4975-851A-012950EE9E8B}" type="pres">
      <dgm:prSet presAssocID="{FA059709-2EA8-4796-BA2E-451F21C4120C}" presName="composite4" presStyleCnt="0"/>
      <dgm:spPr/>
    </dgm:pt>
    <dgm:pt modelId="{88BF5A18-99B5-4E18-BF95-053BC2EAD249}" type="pres">
      <dgm:prSet presAssocID="{FA059709-2EA8-4796-BA2E-451F21C4120C}" presName="background4" presStyleLbl="node4" presStyleIdx="0" presStyleCnt="2"/>
      <dgm:spPr/>
    </dgm:pt>
    <dgm:pt modelId="{E6B1938E-1390-446B-AE01-B5A5E84682FF}" type="pres">
      <dgm:prSet presAssocID="{FA059709-2EA8-4796-BA2E-451F21C4120C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681BE-B55B-4DCC-83F1-40B11F23DA3C}" type="pres">
      <dgm:prSet presAssocID="{FA059709-2EA8-4796-BA2E-451F21C4120C}" presName="hierChild5" presStyleCnt="0"/>
      <dgm:spPr/>
    </dgm:pt>
    <dgm:pt modelId="{1591E21F-BCF7-4564-8AA2-35277A32E44E}" type="pres">
      <dgm:prSet presAssocID="{D82D5464-6584-403D-A966-822F6ADBAF26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30E35ED-5066-4DCA-85BB-FF5B0D34B930}" type="pres">
      <dgm:prSet presAssocID="{0ABFA5F2-40EA-4240-880A-115C0E5A4075}" presName="hierRoot4" presStyleCnt="0"/>
      <dgm:spPr/>
    </dgm:pt>
    <dgm:pt modelId="{478543F1-86D1-40E8-BD1D-ECB32A2B1526}" type="pres">
      <dgm:prSet presAssocID="{0ABFA5F2-40EA-4240-880A-115C0E5A4075}" presName="composite4" presStyleCnt="0"/>
      <dgm:spPr/>
    </dgm:pt>
    <dgm:pt modelId="{9A80D79B-0C6C-43B9-A094-CC1D7C48F9C4}" type="pres">
      <dgm:prSet presAssocID="{0ABFA5F2-40EA-4240-880A-115C0E5A4075}" presName="background4" presStyleLbl="node4" presStyleIdx="1" presStyleCnt="2"/>
      <dgm:spPr/>
    </dgm:pt>
    <dgm:pt modelId="{55748587-3410-4E1D-869D-B3C01B246870}" type="pres">
      <dgm:prSet presAssocID="{0ABFA5F2-40EA-4240-880A-115C0E5A407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2D43C8-CFF1-41BB-9D5B-176AAAF97866}" type="pres">
      <dgm:prSet presAssocID="{0ABFA5F2-40EA-4240-880A-115C0E5A4075}" presName="hierChild5" presStyleCnt="0"/>
      <dgm:spPr/>
    </dgm:pt>
  </dgm:ptLst>
  <dgm:cxnLst>
    <dgm:cxn modelId="{B9156089-2D8B-4791-8736-FBBEB0E170D7}" type="presOf" srcId="{A81033DD-5FBA-4EE4-BBA2-D8764EAD3994}" destId="{880A7F87-9D88-4342-97EA-9ED412A2F3B3}" srcOrd="0" destOrd="0" presId="urn:microsoft.com/office/officeart/2005/8/layout/hierarchy1"/>
    <dgm:cxn modelId="{8E895ECF-AFEB-4321-991A-B4A8B058134A}" type="presOf" srcId="{787A1D5C-6F89-4F9E-A2A2-D7EFEBCB9BFE}" destId="{A1C8119A-916D-4FE6-B82C-39D6E81944B2}" srcOrd="0" destOrd="0" presId="urn:microsoft.com/office/officeart/2005/8/layout/hierarchy1"/>
    <dgm:cxn modelId="{ED30F99D-5609-43EC-9BC4-D726D239DCC6}" srcId="{FA059709-2EA8-4796-BA2E-451F21C4120C}" destId="{0ABFA5F2-40EA-4240-880A-115C0E5A4075}" srcOrd="0" destOrd="0" parTransId="{D82D5464-6584-403D-A966-822F6ADBAF26}" sibTransId="{F68ED31E-57A4-47E3-B47E-B2A429A2A382}"/>
    <dgm:cxn modelId="{BA6D0B7E-A4C8-4C72-ADD1-F6AF76FF8F3F}" srcId="{B645F769-B66F-4E4F-BF8C-2374CDB6DCBA}" destId="{145B6A62-1DF3-4499-9981-4F078C0D5791}" srcOrd="0" destOrd="0" parTransId="{54B0C199-CFD2-42A6-83C2-5BCBFA03F949}" sibTransId="{128A9332-990C-42EB-BE84-35A6326EC513}"/>
    <dgm:cxn modelId="{6A32CA09-12A4-4F24-BA30-CC2D2D040785}" type="presOf" srcId="{C11F81F6-FB74-4BF8-9414-3BE3D7984E9B}" destId="{192B27D8-4CFF-4387-95B5-D045F52A2E77}" srcOrd="0" destOrd="0" presId="urn:microsoft.com/office/officeart/2005/8/layout/hierarchy1"/>
    <dgm:cxn modelId="{26E79051-B554-4E6C-AEB1-5F30A62514FF}" type="presOf" srcId="{FA059709-2EA8-4796-BA2E-451F21C4120C}" destId="{E6B1938E-1390-446B-AE01-B5A5E84682FF}" srcOrd="0" destOrd="0" presId="urn:microsoft.com/office/officeart/2005/8/layout/hierarchy1"/>
    <dgm:cxn modelId="{DAA44E03-A5F3-4D59-B85B-14F0364111F2}" type="presOf" srcId="{D82D5464-6584-403D-A966-822F6ADBAF26}" destId="{1591E21F-BCF7-4564-8AA2-35277A32E44E}" srcOrd="0" destOrd="0" presId="urn:microsoft.com/office/officeart/2005/8/layout/hierarchy1"/>
    <dgm:cxn modelId="{2AF5B9EB-03BC-4642-A330-83D4AC775B7A}" srcId="{C11F81F6-FB74-4BF8-9414-3BE3D7984E9B}" destId="{FA059709-2EA8-4796-BA2E-451F21C4120C}" srcOrd="0" destOrd="0" parTransId="{787A1D5C-6F89-4F9E-A2A2-D7EFEBCB9BFE}" sibTransId="{2E0ED177-A33D-4044-96F9-6BC1853C521D}"/>
    <dgm:cxn modelId="{9FF95EB9-9652-4AD0-B760-73FBC5FFD2F4}" type="presOf" srcId="{0ABFA5F2-40EA-4240-880A-115C0E5A4075}" destId="{55748587-3410-4E1D-869D-B3C01B246870}" srcOrd="0" destOrd="0" presId="urn:microsoft.com/office/officeart/2005/8/layout/hierarchy1"/>
    <dgm:cxn modelId="{DDC16580-200B-4E33-889B-0A43A07EE806}" srcId="{AE04EF9C-144F-474B-8FDB-128624F74746}" destId="{C11F81F6-FB74-4BF8-9414-3BE3D7984E9B}" srcOrd="0" destOrd="0" parTransId="{A81033DD-5FBA-4EE4-BBA2-D8764EAD3994}" sibTransId="{C04B80BE-2BAB-4260-920F-FC573B89889F}"/>
    <dgm:cxn modelId="{383C60B9-81CD-457C-A51C-BBB6E30C2E71}" type="presOf" srcId="{145B6A62-1DF3-4499-9981-4F078C0D5791}" destId="{45C4711B-2663-4001-9B0A-F2EE042A03A3}" srcOrd="0" destOrd="0" presId="urn:microsoft.com/office/officeart/2005/8/layout/hierarchy1"/>
    <dgm:cxn modelId="{7C01F1FA-0739-49CB-8248-335694943875}" type="presOf" srcId="{AE04EF9C-144F-474B-8FDB-128624F74746}" destId="{CE981A7D-C001-40AE-B8FE-1F8D3E11490C}" srcOrd="0" destOrd="0" presId="urn:microsoft.com/office/officeart/2005/8/layout/hierarchy1"/>
    <dgm:cxn modelId="{8D642CFE-D873-4180-9BB5-52C570FB1F96}" type="presOf" srcId="{B645F769-B66F-4E4F-BF8C-2374CDB6DCBA}" destId="{8AA6856B-21F2-4378-9DF0-8794A585C122}" srcOrd="0" destOrd="0" presId="urn:microsoft.com/office/officeart/2005/8/layout/hierarchy1"/>
    <dgm:cxn modelId="{639A4B7C-D905-4B36-AD7F-D5FBFB121BF7}" type="presOf" srcId="{FD4EB98D-5B93-445B-8263-8F4645298903}" destId="{BADA90CF-4A49-4297-8796-F54B922D7FD9}" srcOrd="0" destOrd="0" presId="urn:microsoft.com/office/officeart/2005/8/layout/hierarchy1"/>
    <dgm:cxn modelId="{1A80A63A-8622-49A8-B65B-BC9E2C3C1EED}" srcId="{145B6A62-1DF3-4499-9981-4F078C0D5791}" destId="{AE04EF9C-144F-474B-8FDB-128624F74746}" srcOrd="0" destOrd="0" parTransId="{FD4EB98D-5B93-445B-8263-8F4645298903}" sibTransId="{B0FAE770-543A-48D4-A490-3366B133B1B6}"/>
    <dgm:cxn modelId="{61DA7CF8-C080-44C9-B048-948D5A97851A}" type="presParOf" srcId="{8AA6856B-21F2-4378-9DF0-8794A585C122}" destId="{EFD9314E-50B9-4E5F-AE31-F4CDBADA9193}" srcOrd="0" destOrd="0" presId="urn:microsoft.com/office/officeart/2005/8/layout/hierarchy1"/>
    <dgm:cxn modelId="{699A8A9A-ED7E-4BA5-B393-860415AF73FF}" type="presParOf" srcId="{EFD9314E-50B9-4E5F-AE31-F4CDBADA9193}" destId="{D275BCBA-C938-446D-A6EC-C2F983DA5ADD}" srcOrd="0" destOrd="0" presId="urn:microsoft.com/office/officeart/2005/8/layout/hierarchy1"/>
    <dgm:cxn modelId="{EE9AD2D3-2288-4DFE-8E65-E2D683E58B29}" type="presParOf" srcId="{D275BCBA-C938-446D-A6EC-C2F983DA5ADD}" destId="{05593C84-4DC9-4445-9937-89D47A5BA3BF}" srcOrd="0" destOrd="0" presId="urn:microsoft.com/office/officeart/2005/8/layout/hierarchy1"/>
    <dgm:cxn modelId="{F3E10A4A-AA8D-47AE-BD1E-6D1853F794F0}" type="presParOf" srcId="{D275BCBA-C938-446D-A6EC-C2F983DA5ADD}" destId="{45C4711B-2663-4001-9B0A-F2EE042A03A3}" srcOrd="1" destOrd="0" presId="urn:microsoft.com/office/officeart/2005/8/layout/hierarchy1"/>
    <dgm:cxn modelId="{0080F7F1-2FB1-4A71-890F-8681F821BD50}" type="presParOf" srcId="{EFD9314E-50B9-4E5F-AE31-F4CDBADA9193}" destId="{2297160E-8777-45AE-8151-59C667942876}" srcOrd="1" destOrd="0" presId="urn:microsoft.com/office/officeart/2005/8/layout/hierarchy1"/>
    <dgm:cxn modelId="{FCA898A9-F738-47CD-A111-0550FB099FA6}" type="presParOf" srcId="{2297160E-8777-45AE-8151-59C667942876}" destId="{BADA90CF-4A49-4297-8796-F54B922D7FD9}" srcOrd="0" destOrd="0" presId="urn:microsoft.com/office/officeart/2005/8/layout/hierarchy1"/>
    <dgm:cxn modelId="{A1350FA0-8A8E-45A1-9F4E-4E5A9909868D}" type="presParOf" srcId="{2297160E-8777-45AE-8151-59C667942876}" destId="{3391BF6A-21A7-4825-A968-8CD44F8E5A64}" srcOrd="1" destOrd="0" presId="urn:microsoft.com/office/officeart/2005/8/layout/hierarchy1"/>
    <dgm:cxn modelId="{AFE7FB10-88B2-4F46-B706-23414D686174}" type="presParOf" srcId="{3391BF6A-21A7-4825-A968-8CD44F8E5A64}" destId="{1964E2E6-B22A-412E-9BD6-9D42DA9FA6D2}" srcOrd="0" destOrd="0" presId="urn:microsoft.com/office/officeart/2005/8/layout/hierarchy1"/>
    <dgm:cxn modelId="{AA6267A1-9166-4757-A988-F9240BED3200}" type="presParOf" srcId="{1964E2E6-B22A-412E-9BD6-9D42DA9FA6D2}" destId="{6EC084D1-0DBF-47AB-859B-C861478E85E5}" srcOrd="0" destOrd="0" presId="urn:microsoft.com/office/officeart/2005/8/layout/hierarchy1"/>
    <dgm:cxn modelId="{80FF1F25-4B2D-4C1D-A3EF-366AB54A3B1D}" type="presParOf" srcId="{1964E2E6-B22A-412E-9BD6-9D42DA9FA6D2}" destId="{CE981A7D-C001-40AE-B8FE-1F8D3E11490C}" srcOrd="1" destOrd="0" presId="urn:microsoft.com/office/officeart/2005/8/layout/hierarchy1"/>
    <dgm:cxn modelId="{78FC27BC-6732-41B7-828C-DE6F5C3B915D}" type="presParOf" srcId="{3391BF6A-21A7-4825-A968-8CD44F8E5A64}" destId="{E85641EB-AA67-44CC-919D-5C4E139BAC28}" srcOrd="1" destOrd="0" presId="urn:microsoft.com/office/officeart/2005/8/layout/hierarchy1"/>
    <dgm:cxn modelId="{63C6370B-50C0-4A6F-8BD5-0A1F7581E13C}" type="presParOf" srcId="{E85641EB-AA67-44CC-919D-5C4E139BAC28}" destId="{880A7F87-9D88-4342-97EA-9ED412A2F3B3}" srcOrd="0" destOrd="0" presId="urn:microsoft.com/office/officeart/2005/8/layout/hierarchy1"/>
    <dgm:cxn modelId="{A510886F-1AAA-4D67-887C-8DCE096F8036}" type="presParOf" srcId="{E85641EB-AA67-44CC-919D-5C4E139BAC28}" destId="{D31B85E0-1237-4357-AE85-5BD33A02FE76}" srcOrd="1" destOrd="0" presId="urn:microsoft.com/office/officeart/2005/8/layout/hierarchy1"/>
    <dgm:cxn modelId="{4A526F17-D1AA-476B-AC74-D049E4C68883}" type="presParOf" srcId="{D31B85E0-1237-4357-AE85-5BD33A02FE76}" destId="{29A03896-01F0-4BA6-8A40-2CBCCD5E81A0}" srcOrd="0" destOrd="0" presId="urn:microsoft.com/office/officeart/2005/8/layout/hierarchy1"/>
    <dgm:cxn modelId="{2221CDFE-6E43-49C2-B442-6855B7508F5A}" type="presParOf" srcId="{29A03896-01F0-4BA6-8A40-2CBCCD5E81A0}" destId="{3DEFAFDC-C56A-44DD-B733-76475407FAA3}" srcOrd="0" destOrd="0" presId="urn:microsoft.com/office/officeart/2005/8/layout/hierarchy1"/>
    <dgm:cxn modelId="{186ABAD3-9E76-4D13-9BA0-236FBE56A163}" type="presParOf" srcId="{29A03896-01F0-4BA6-8A40-2CBCCD5E81A0}" destId="{192B27D8-4CFF-4387-95B5-D045F52A2E77}" srcOrd="1" destOrd="0" presId="urn:microsoft.com/office/officeart/2005/8/layout/hierarchy1"/>
    <dgm:cxn modelId="{2769AC91-C8FB-444F-9C65-66C3994A139A}" type="presParOf" srcId="{D31B85E0-1237-4357-AE85-5BD33A02FE76}" destId="{43CF0403-576E-4A9E-9CA9-9784516A76B0}" srcOrd="1" destOrd="0" presId="urn:microsoft.com/office/officeart/2005/8/layout/hierarchy1"/>
    <dgm:cxn modelId="{6D462704-1177-4B89-979E-3C2B421099DD}" type="presParOf" srcId="{43CF0403-576E-4A9E-9CA9-9784516A76B0}" destId="{A1C8119A-916D-4FE6-B82C-39D6E81944B2}" srcOrd="0" destOrd="0" presId="urn:microsoft.com/office/officeart/2005/8/layout/hierarchy1"/>
    <dgm:cxn modelId="{22896018-4214-454E-8AA9-30A59BBD5BBD}" type="presParOf" srcId="{43CF0403-576E-4A9E-9CA9-9784516A76B0}" destId="{EA22CFB9-47C1-43D6-BFC6-E73AFE7D5751}" srcOrd="1" destOrd="0" presId="urn:microsoft.com/office/officeart/2005/8/layout/hierarchy1"/>
    <dgm:cxn modelId="{59745F98-3D17-4306-B26E-6785A3D8E00E}" type="presParOf" srcId="{EA22CFB9-47C1-43D6-BFC6-E73AFE7D5751}" destId="{5BBA1DE2-7C16-4975-851A-012950EE9E8B}" srcOrd="0" destOrd="0" presId="urn:microsoft.com/office/officeart/2005/8/layout/hierarchy1"/>
    <dgm:cxn modelId="{79C765F3-6F64-49D9-A7CA-E255C9666573}" type="presParOf" srcId="{5BBA1DE2-7C16-4975-851A-012950EE9E8B}" destId="{88BF5A18-99B5-4E18-BF95-053BC2EAD249}" srcOrd="0" destOrd="0" presId="urn:microsoft.com/office/officeart/2005/8/layout/hierarchy1"/>
    <dgm:cxn modelId="{40D62557-3730-498D-9BF4-430C4A86F0F1}" type="presParOf" srcId="{5BBA1DE2-7C16-4975-851A-012950EE9E8B}" destId="{E6B1938E-1390-446B-AE01-B5A5E84682FF}" srcOrd="1" destOrd="0" presId="urn:microsoft.com/office/officeart/2005/8/layout/hierarchy1"/>
    <dgm:cxn modelId="{3F0D4CF3-F14E-4AFF-89DB-82DA6DA3529D}" type="presParOf" srcId="{EA22CFB9-47C1-43D6-BFC6-E73AFE7D5751}" destId="{AB1681BE-B55B-4DCC-83F1-40B11F23DA3C}" srcOrd="1" destOrd="0" presId="urn:microsoft.com/office/officeart/2005/8/layout/hierarchy1"/>
    <dgm:cxn modelId="{635AE34B-B7E8-40B5-B5CA-6811DC117A65}" type="presParOf" srcId="{AB1681BE-B55B-4DCC-83F1-40B11F23DA3C}" destId="{1591E21F-BCF7-4564-8AA2-35277A32E44E}" srcOrd="0" destOrd="0" presId="urn:microsoft.com/office/officeart/2005/8/layout/hierarchy1"/>
    <dgm:cxn modelId="{BA51559E-B197-42B7-92A8-F0D4B570853F}" type="presParOf" srcId="{AB1681BE-B55B-4DCC-83F1-40B11F23DA3C}" destId="{930E35ED-5066-4DCA-85BB-FF5B0D34B930}" srcOrd="1" destOrd="0" presId="urn:microsoft.com/office/officeart/2005/8/layout/hierarchy1"/>
    <dgm:cxn modelId="{5652A759-FCD0-477A-92D5-E25B66C68A46}" type="presParOf" srcId="{930E35ED-5066-4DCA-85BB-FF5B0D34B930}" destId="{478543F1-86D1-40E8-BD1D-ECB32A2B1526}" srcOrd="0" destOrd="0" presId="urn:microsoft.com/office/officeart/2005/8/layout/hierarchy1"/>
    <dgm:cxn modelId="{00976B06-6617-41D1-B145-2AEA0051F395}" type="presParOf" srcId="{478543F1-86D1-40E8-BD1D-ECB32A2B1526}" destId="{9A80D79B-0C6C-43B9-A094-CC1D7C48F9C4}" srcOrd="0" destOrd="0" presId="urn:microsoft.com/office/officeart/2005/8/layout/hierarchy1"/>
    <dgm:cxn modelId="{508D5950-0DBF-46D4-9BD4-A77BE980456F}" type="presParOf" srcId="{478543F1-86D1-40E8-BD1D-ECB32A2B1526}" destId="{55748587-3410-4E1D-869D-B3C01B246870}" srcOrd="1" destOrd="0" presId="urn:microsoft.com/office/officeart/2005/8/layout/hierarchy1"/>
    <dgm:cxn modelId="{76912E76-A3DD-4B81-B676-3C0F4FE481F3}" type="presParOf" srcId="{930E35ED-5066-4DCA-85BB-FF5B0D34B930}" destId="{182D43C8-CFF1-41BB-9D5B-176AAAF97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5F769-B66F-4E4F-BF8C-2374CDB6DC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B6A62-1DF3-4499-9981-4F078C0D5791}">
      <dgm:prSet phldrT="[Text]"/>
      <dgm:spPr/>
      <dgm:t>
        <a:bodyPr/>
        <a:lstStyle/>
        <a:p>
          <a:r>
            <a:rPr lang="en-US" dirty="0" smtClean="0"/>
            <a:t>Entity – </a:t>
          </a:r>
          <a:endParaRPr lang="en-US" dirty="0"/>
        </a:p>
      </dgm:t>
    </dgm:pt>
    <dgm:pt modelId="{54B0C199-CFD2-42A6-83C2-5BCBFA03F949}" type="parTrans" cxnId="{BA6D0B7E-A4C8-4C72-ADD1-F6AF76FF8F3F}">
      <dgm:prSet/>
      <dgm:spPr/>
      <dgm:t>
        <a:bodyPr/>
        <a:lstStyle/>
        <a:p>
          <a:endParaRPr lang="en-US"/>
        </a:p>
      </dgm:t>
    </dgm:pt>
    <dgm:pt modelId="{128A9332-990C-42EB-BE84-35A6326EC513}" type="sibTrans" cxnId="{BA6D0B7E-A4C8-4C72-ADD1-F6AF76FF8F3F}">
      <dgm:prSet/>
      <dgm:spPr/>
      <dgm:t>
        <a:bodyPr/>
        <a:lstStyle/>
        <a:p>
          <a:endParaRPr lang="en-US"/>
        </a:p>
      </dgm:t>
    </dgm:pt>
    <dgm:pt modelId="{AE04EF9C-144F-474B-8FDB-128624F74746}" type="asst">
      <dgm:prSet phldrT="[Text]"/>
      <dgm:spPr/>
      <dgm:t>
        <a:bodyPr/>
        <a:lstStyle/>
        <a:p>
          <a:r>
            <a:rPr lang="en-US" dirty="0" smtClean="0"/>
            <a:t>Network Participant</a:t>
          </a:r>
          <a:endParaRPr lang="en-US" dirty="0"/>
        </a:p>
      </dgm:t>
    </dgm:pt>
    <dgm:pt modelId="{FD4EB98D-5B93-445B-8263-8F4645298903}" type="parTrans" cxnId="{1A80A63A-8622-49A8-B65B-BC9E2C3C1EED}">
      <dgm:prSet/>
      <dgm:spPr/>
      <dgm:t>
        <a:bodyPr/>
        <a:lstStyle/>
        <a:p>
          <a:endParaRPr lang="en-US"/>
        </a:p>
      </dgm:t>
    </dgm:pt>
    <dgm:pt modelId="{B0FAE770-543A-48D4-A490-3366B133B1B6}" type="sibTrans" cxnId="{1A80A63A-8622-49A8-B65B-BC9E2C3C1EED}">
      <dgm:prSet/>
      <dgm:spPr/>
      <dgm:t>
        <a:bodyPr/>
        <a:lstStyle/>
        <a:p>
          <a:endParaRPr lang="en-US"/>
        </a:p>
      </dgm:t>
    </dgm:pt>
    <dgm:pt modelId="{FA059709-2EA8-4796-BA2E-451F21C4120C}">
      <dgm:prSet phldrT="[Text]"/>
      <dgm:spPr/>
      <dgm:t>
        <a:bodyPr/>
        <a:lstStyle/>
        <a:p>
          <a:r>
            <a:rPr lang="en-US" dirty="0" err="1" smtClean="0"/>
            <a:t>BuyerApp</a:t>
          </a:r>
          <a:r>
            <a:rPr lang="en-US" dirty="0" smtClean="0"/>
            <a:t> - Type</a:t>
          </a:r>
          <a:endParaRPr lang="en-US" dirty="0"/>
        </a:p>
      </dgm:t>
    </dgm:pt>
    <dgm:pt modelId="{787A1D5C-6F89-4F9E-A2A2-D7EFEBCB9BFE}" type="parTrans" cxnId="{2AF5B9EB-03BC-4642-A330-83D4AC775B7A}">
      <dgm:prSet/>
      <dgm:spPr/>
      <dgm:t>
        <a:bodyPr/>
        <a:lstStyle/>
        <a:p>
          <a:endParaRPr lang="en-US"/>
        </a:p>
      </dgm:t>
    </dgm:pt>
    <dgm:pt modelId="{2E0ED177-A33D-4044-96F9-6BC1853C521D}" type="sibTrans" cxnId="{2AF5B9EB-03BC-4642-A330-83D4AC775B7A}">
      <dgm:prSet/>
      <dgm:spPr/>
      <dgm:t>
        <a:bodyPr/>
        <a:lstStyle/>
        <a:p>
          <a:endParaRPr lang="en-US"/>
        </a:p>
      </dgm:t>
    </dgm:pt>
    <dgm:pt modelId="{C11F81F6-FB74-4BF8-9414-3BE3D7984E9B}">
      <dgm:prSet phldrT="[Text]"/>
      <dgm:spPr/>
      <dgm:t>
        <a:bodyPr/>
        <a:lstStyle/>
        <a:p>
          <a:r>
            <a:rPr lang="en-US" dirty="0" smtClean="0"/>
            <a:t>Domain-1</a:t>
          </a:r>
          <a:endParaRPr lang="en-US" dirty="0"/>
        </a:p>
      </dgm:t>
    </dgm:pt>
    <dgm:pt modelId="{A81033DD-5FBA-4EE4-BBA2-D8764EAD3994}" type="parTrans" cxnId="{DDC16580-200B-4E33-889B-0A43A07EE806}">
      <dgm:prSet/>
      <dgm:spPr/>
      <dgm:t>
        <a:bodyPr/>
        <a:lstStyle/>
        <a:p>
          <a:endParaRPr lang="en-US"/>
        </a:p>
      </dgm:t>
    </dgm:pt>
    <dgm:pt modelId="{C04B80BE-2BAB-4260-920F-FC573B89889F}" type="sibTrans" cxnId="{DDC16580-200B-4E33-889B-0A43A07EE806}">
      <dgm:prSet/>
      <dgm:spPr/>
      <dgm:t>
        <a:bodyPr/>
        <a:lstStyle/>
        <a:p>
          <a:endParaRPr lang="en-US"/>
        </a:p>
      </dgm:t>
    </dgm:pt>
    <dgm:pt modelId="{8AA6856B-21F2-4378-9DF0-8794A585C122}" type="pres">
      <dgm:prSet presAssocID="{B645F769-B66F-4E4F-BF8C-2374CDB6DC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D9314E-50B9-4E5F-AE31-F4CDBADA9193}" type="pres">
      <dgm:prSet presAssocID="{145B6A62-1DF3-4499-9981-4F078C0D5791}" presName="hierRoot1" presStyleCnt="0"/>
      <dgm:spPr/>
    </dgm:pt>
    <dgm:pt modelId="{D275BCBA-C938-446D-A6EC-C2F983DA5ADD}" type="pres">
      <dgm:prSet presAssocID="{145B6A62-1DF3-4499-9981-4F078C0D5791}" presName="composite" presStyleCnt="0"/>
      <dgm:spPr/>
    </dgm:pt>
    <dgm:pt modelId="{05593C84-4DC9-4445-9937-89D47A5BA3BF}" type="pres">
      <dgm:prSet presAssocID="{145B6A62-1DF3-4499-9981-4F078C0D5791}" presName="background" presStyleLbl="node0" presStyleIdx="0" presStyleCnt="1"/>
      <dgm:spPr/>
    </dgm:pt>
    <dgm:pt modelId="{45C4711B-2663-4001-9B0A-F2EE042A03A3}" type="pres">
      <dgm:prSet presAssocID="{145B6A62-1DF3-4499-9981-4F078C0D57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160E-8777-45AE-8151-59C667942876}" type="pres">
      <dgm:prSet presAssocID="{145B6A62-1DF3-4499-9981-4F078C0D5791}" presName="hierChild2" presStyleCnt="0"/>
      <dgm:spPr/>
    </dgm:pt>
    <dgm:pt modelId="{BADA90CF-4A49-4297-8796-F54B922D7FD9}" type="pres">
      <dgm:prSet presAssocID="{FD4EB98D-5B93-445B-8263-8F46452989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391BF6A-21A7-4825-A968-8CD44F8E5A64}" type="pres">
      <dgm:prSet presAssocID="{AE04EF9C-144F-474B-8FDB-128624F74746}" presName="hierRoot2" presStyleCnt="0"/>
      <dgm:spPr/>
    </dgm:pt>
    <dgm:pt modelId="{1964E2E6-B22A-412E-9BD6-9D42DA9FA6D2}" type="pres">
      <dgm:prSet presAssocID="{AE04EF9C-144F-474B-8FDB-128624F74746}" presName="composite2" presStyleCnt="0"/>
      <dgm:spPr/>
    </dgm:pt>
    <dgm:pt modelId="{6EC084D1-0DBF-47AB-859B-C861478E85E5}" type="pres">
      <dgm:prSet presAssocID="{AE04EF9C-144F-474B-8FDB-128624F74746}" presName="background2" presStyleLbl="asst1" presStyleIdx="0" presStyleCnt="1"/>
      <dgm:spPr/>
    </dgm:pt>
    <dgm:pt modelId="{CE981A7D-C001-40AE-B8FE-1F8D3E11490C}" type="pres">
      <dgm:prSet presAssocID="{AE04EF9C-144F-474B-8FDB-128624F7474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641EB-AA67-44CC-919D-5C4E139BAC28}" type="pres">
      <dgm:prSet presAssocID="{AE04EF9C-144F-474B-8FDB-128624F74746}" presName="hierChild3" presStyleCnt="0"/>
      <dgm:spPr/>
    </dgm:pt>
    <dgm:pt modelId="{880A7F87-9D88-4342-97EA-9ED412A2F3B3}" type="pres">
      <dgm:prSet presAssocID="{A81033DD-5FBA-4EE4-BBA2-D8764EAD3994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31B85E0-1237-4357-AE85-5BD33A02FE76}" type="pres">
      <dgm:prSet presAssocID="{C11F81F6-FB74-4BF8-9414-3BE3D7984E9B}" presName="hierRoot3" presStyleCnt="0"/>
      <dgm:spPr/>
    </dgm:pt>
    <dgm:pt modelId="{29A03896-01F0-4BA6-8A40-2CBCCD5E81A0}" type="pres">
      <dgm:prSet presAssocID="{C11F81F6-FB74-4BF8-9414-3BE3D7984E9B}" presName="composite3" presStyleCnt="0"/>
      <dgm:spPr/>
    </dgm:pt>
    <dgm:pt modelId="{3DEFAFDC-C56A-44DD-B733-76475407FAA3}" type="pres">
      <dgm:prSet presAssocID="{C11F81F6-FB74-4BF8-9414-3BE3D7984E9B}" presName="background3" presStyleLbl="node3" presStyleIdx="0" presStyleCnt="1"/>
      <dgm:spPr/>
    </dgm:pt>
    <dgm:pt modelId="{192B27D8-4CFF-4387-95B5-D045F52A2E77}" type="pres">
      <dgm:prSet presAssocID="{C11F81F6-FB74-4BF8-9414-3BE3D7984E9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F0403-576E-4A9E-9CA9-9784516A76B0}" type="pres">
      <dgm:prSet presAssocID="{C11F81F6-FB74-4BF8-9414-3BE3D7984E9B}" presName="hierChild4" presStyleCnt="0"/>
      <dgm:spPr/>
    </dgm:pt>
    <dgm:pt modelId="{A1C8119A-916D-4FE6-B82C-39D6E81944B2}" type="pres">
      <dgm:prSet presAssocID="{787A1D5C-6F89-4F9E-A2A2-D7EFEBCB9BFE}" presName="Name23" presStyleLbl="parChTrans1D4" presStyleIdx="0" presStyleCnt="1"/>
      <dgm:spPr/>
      <dgm:t>
        <a:bodyPr/>
        <a:lstStyle/>
        <a:p>
          <a:endParaRPr lang="en-US"/>
        </a:p>
      </dgm:t>
    </dgm:pt>
    <dgm:pt modelId="{EA22CFB9-47C1-43D6-BFC6-E73AFE7D5751}" type="pres">
      <dgm:prSet presAssocID="{FA059709-2EA8-4796-BA2E-451F21C4120C}" presName="hierRoot4" presStyleCnt="0"/>
      <dgm:spPr/>
    </dgm:pt>
    <dgm:pt modelId="{5BBA1DE2-7C16-4975-851A-012950EE9E8B}" type="pres">
      <dgm:prSet presAssocID="{FA059709-2EA8-4796-BA2E-451F21C4120C}" presName="composite4" presStyleCnt="0"/>
      <dgm:spPr/>
    </dgm:pt>
    <dgm:pt modelId="{88BF5A18-99B5-4E18-BF95-053BC2EAD249}" type="pres">
      <dgm:prSet presAssocID="{FA059709-2EA8-4796-BA2E-451F21C4120C}" presName="background4" presStyleLbl="node4" presStyleIdx="0" presStyleCnt="1"/>
      <dgm:spPr/>
    </dgm:pt>
    <dgm:pt modelId="{E6B1938E-1390-446B-AE01-B5A5E84682FF}" type="pres">
      <dgm:prSet presAssocID="{FA059709-2EA8-4796-BA2E-451F21C4120C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681BE-B55B-4DCC-83F1-40B11F23DA3C}" type="pres">
      <dgm:prSet presAssocID="{FA059709-2EA8-4796-BA2E-451F21C4120C}" presName="hierChild5" presStyleCnt="0"/>
      <dgm:spPr/>
    </dgm:pt>
  </dgm:ptLst>
  <dgm:cxnLst>
    <dgm:cxn modelId="{383C60B9-81CD-457C-A51C-BBB6E30C2E71}" type="presOf" srcId="{145B6A62-1DF3-4499-9981-4F078C0D5791}" destId="{45C4711B-2663-4001-9B0A-F2EE042A03A3}" srcOrd="0" destOrd="0" presId="urn:microsoft.com/office/officeart/2005/8/layout/hierarchy1"/>
    <dgm:cxn modelId="{DDC16580-200B-4E33-889B-0A43A07EE806}" srcId="{AE04EF9C-144F-474B-8FDB-128624F74746}" destId="{C11F81F6-FB74-4BF8-9414-3BE3D7984E9B}" srcOrd="0" destOrd="0" parTransId="{A81033DD-5FBA-4EE4-BBA2-D8764EAD3994}" sibTransId="{C04B80BE-2BAB-4260-920F-FC573B89889F}"/>
    <dgm:cxn modelId="{B9156089-2D8B-4791-8736-FBBEB0E170D7}" type="presOf" srcId="{A81033DD-5FBA-4EE4-BBA2-D8764EAD3994}" destId="{880A7F87-9D88-4342-97EA-9ED412A2F3B3}" srcOrd="0" destOrd="0" presId="urn:microsoft.com/office/officeart/2005/8/layout/hierarchy1"/>
    <dgm:cxn modelId="{639A4B7C-D905-4B36-AD7F-D5FBFB121BF7}" type="presOf" srcId="{FD4EB98D-5B93-445B-8263-8F4645298903}" destId="{BADA90CF-4A49-4297-8796-F54B922D7FD9}" srcOrd="0" destOrd="0" presId="urn:microsoft.com/office/officeart/2005/8/layout/hierarchy1"/>
    <dgm:cxn modelId="{26E79051-B554-4E6C-AEB1-5F30A62514FF}" type="presOf" srcId="{FA059709-2EA8-4796-BA2E-451F21C4120C}" destId="{E6B1938E-1390-446B-AE01-B5A5E84682FF}" srcOrd="0" destOrd="0" presId="urn:microsoft.com/office/officeart/2005/8/layout/hierarchy1"/>
    <dgm:cxn modelId="{7C01F1FA-0739-49CB-8248-335694943875}" type="presOf" srcId="{AE04EF9C-144F-474B-8FDB-128624F74746}" destId="{CE981A7D-C001-40AE-B8FE-1F8D3E11490C}" srcOrd="0" destOrd="0" presId="urn:microsoft.com/office/officeart/2005/8/layout/hierarchy1"/>
    <dgm:cxn modelId="{1A80A63A-8622-49A8-B65B-BC9E2C3C1EED}" srcId="{145B6A62-1DF3-4499-9981-4F078C0D5791}" destId="{AE04EF9C-144F-474B-8FDB-128624F74746}" srcOrd="0" destOrd="0" parTransId="{FD4EB98D-5B93-445B-8263-8F4645298903}" sibTransId="{B0FAE770-543A-48D4-A490-3366B133B1B6}"/>
    <dgm:cxn modelId="{6A32CA09-12A4-4F24-BA30-CC2D2D040785}" type="presOf" srcId="{C11F81F6-FB74-4BF8-9414-3BE3D7984E9B}" destId="{192B27D8-4CFF-4387-95B5-D045F52A2E77}" srcOrd="0" destOrd="0" presId="urn:microsoft.com/office/officeart/2005/8/layout/hierarchy1"/>
    <dgm:cxn modelId="{8E895ECF-AFEB-4321-991A-B4A8B058134A}" type="presOf" srcId="{787A1D5C-6F89-4F9E-A2A2-D7EFEBCB9BFE}" destId="{A1C8119A-916D-4FE6-B82C-39D6E81944B2}" srcOrd="0" destOrd="0" presId="urn:microsoft.com/office/officeart/2005/8/layout/hierarchy1"/>
    <dgm:cxn modelId="{2AF5B9EB-03BC-4642-A330-83D4AC775B7A}" srcId="{C11F81F6-FB74-4BF8-9414-3BE3D7984E9B}" destId="{FA059709-2EA8-4796-BA2E-451F21C4120C}" srcOrd="0" destOrd="0" parTransId="{787A1D5C-6F89-4F9E-A2A2-D7EFEBCB9BFE}" sibTransId="{2E0ED177-A33D-4044-96F9-6BC1853C521D}"/>
    <dgm:cxn modelId="{8D642CFE-D873-4180-9BB5-52C570FB1F96}" type="presOf" srcId="{B645F769-B66F-4E4F-BF8C-2374CDB6DCBA}" destId="{8AA6856B-21F2-4378-9DF0-8794A585C122}" srcOrd="0" destOrd="0" presId="urn:microsoft.com/office/officeart/2005/8/layout/hierarchy1"/>
    <dgm:cxn modelId="{BA6D0B7E-A4C8-4C72-ADD1-F6AF76FF8F3F}" srcId="{B645F769-B66F-4E4F-BF8C-2374CDB6DCBA}" destId="{145B6A62-1DF3-4499-9981-4F078C0D5791}" srcOrd="0" destOrd="0" parTransId="{54B0C199-CFD2-42A6-83C2-5BCBFA03F949}" sibTransId="{128A9332-990C-42EB-BE84-35A6326EC513}"/>
    <dgm:cxn modelId="{61DA7CF8-C080-44C9-B048-948D5A97851A}" type="presParOf" srcId="{8AA6856B-21F2-4378-9DF0-8794A585C122}" destId="{EFD9314E-50B9-4E5F-AE31-F4CDBADA9193}" srcOrd="0" destOrd="0" presId="urn:microsoft.com/office/officeart/2005/8/layout/hierarchy1"/>
    <dgm:cxn modelId="{699A8A9A-ED7E-4BA5-B393-860415AF73FF}" type="presParOf" srcId="{EFD9314E-50B9-4E5F-AE31-F4CDBADA9193}" destId="{D275BCBA-C938-446D-A6EC-C2F983DA5ADD}" srcOrd="0" destOrd="0" presId="urn:microsoft.com/office/officeart/2005/8/layout/hierarchy1"/>
    <dgm:cxn modelId="{EE9AD2D3-2288-4DFE-8E65-E2D683E58B29}" type="presParOf" srcId="{D275BCBA-C938-446D-A6EC-C2F983DA5ADD}" destId="{05593C84-4DC9-4445-9937-89D47A5BA3BF}" srcOrd="0" destOrd="0" presId="urn:microsoft.com/office/officeart/2005/8/layout/hierarchy1"/>
    <dgm:cxn modelId="{F3E10A4A-AA8D-47AE-BD1E-6D1853F794F0}" type="presParOf" srcId="{D275BCBA-C938-446D-A6EC-C2F983DA5ADD}" destId="{45C4711B-2663-4001-9B0A-F2EE042A03A3}" srcOrd="1" destOrd="0" presId="urn:microsoft.com/office/officeart/2005/8/layout/hierarchy1"/>
    <dgm:cxn modelId="{0080F7F1-2FB1-4A71-890F-8681F821BD50}" type="presParOf" srcId="{EFD9314E-50B9-4E5F-AE31-F4CDBADA9193}" destId="{2297160E-8777-45AE-8151-59C667942876}" srcOrd="1" destOrd="0" presId="urn:microsoft.com/office/officeart/2005/8/layout/hierarchy1"/>
    <dgm:cxn modelId="{FCA898A9-F738-47CD-A111-0550FB099FA6}" type="presParOf" srcId="{2297160E-8777-45AE-8151-59C667942876}" destId="{BADA90CF-4A49-4297-8796-F54B922D7FD9}" srcOrd="0" destOrd="0" presId="urn:microsoft.com/office/officeart/2005/8/layout/hierarchy1"/>
    <dgm:cxn modelId="{A1350FA0-8A8E-45A1-9F4E-4E5A9909868D}" type="presParOf" srcId="{2297160E-8777-45AE-8151-59C667942876}" destId="{3391BF6A-21A7-4825-A968-8CD44F8E5A64}" srcOrd="1" destOrd="0" presId="urn:microsoft.com/office/officeart/2005/8/layout/hierarchy1"/>
    <dgm:cxn modelId="{AFE7FB10-88B2-4F46-B706-23414D686174}" type="presParOf" srcId="{3391BF6A-21A7-4825-A968-8CD44F8E5A64}" destId="{1964E2E6-B22A-412E-9BD6-9D42DA9FA6D2}" srcOrd="0" destOrd="0" presId="urn:microsoft.com/office/officeart/2005/8/layout/hierarchy1"/>
    <dgm:cxn modelId="{AA6267A1-9166-4757-A988-F9240BED3200}" type="presParOf" srcId="{1964E2E6-B22A-412E-9BD6-9D42DA9FA6D2}" destId="{6EC084D1-0DBF-47AB-859B-C861478E85E5}" srcOrd="0" destOrd="0" presId="urn:microsoft.com/office/officeart/2005/8/layout/hierarchy1"/>
    <dgm:cxn modelId="{80FF1F25-4B2D-4C1D-A3EF-366AB54A3B1D}" type="presParOf" srcId="{1964E2E6-B22A-412E-9BD6-9D42DA9FA6D2}" destId="{CE981A7D-C001-40AE-B8FE-1F8D3E11490C}" srcOrd="1" destOrd="0" presId="urn:microsoft.com/office/officeart/2005/8/layout/hierarchy1"/>
    <dgm:cxn modelId="{78FC27BC-6732-41B7-828C-DE6F5C3B915D}" type="presParOf" srcId="{3391BF6A-21A7-4825-A968-8CD44F8E5A64}" destId="{E85641EB-AA67-44CC-919D-5C4E139BAC28}" srcOrd="1" destOrd="0" presId="urn:microsoft.com/office/officeart/2005/8/layout/hierarchy1"/>
    <dgm:cxn modelId="{63C6370B-50C0-4A6F-8BD5-0A1F7581E13C}" type="presParOf" srcId="{E85641EB-AA67-44CC-919D-5C4E139BAC28}" destId="{880A7F87-9D88-4342-97EA-9ED412A2F3B3}" srcOrd="0" destOrd="0" presId="urn:microsoft.com/office/officeart/2005/8/layout/hierarchy1"/>
    <dgm:cxn modelId="{A510886F-1AAA-4D67-887C-8DCE096F8036}" type="presParOf" srcId="{E85641EB-AA67-44CC-919D-5C4E139BAC28}" destId="{D31B85E0-1237-4357-AE85-5BD33A02FE76}" srcOrd="1" destOrd="0" presId="urn:microsoft.com/office/officeart/2005/8/layout/hierarchy1"/>
    <dgm:cxn modelId="{4A526F17-D1AA-476B-AC74-D049E4C68883}" type="presParOf" srcId="{D31B85E0-1237-4357-AE85-5BD33A02FE76}" destId="{29A03896-01F0-4BA6-8A40-2CBCCD5E81A0}" srcOrd="0" destOrd="0" presId="urn:microsoft.com/office/officeart/2005/8/layout/hierarchy1"/>
    <dgm:cxn modelId="{2221CDFE-6E43-49C2-B442-6855B7508F5A}" type="presParOf" srcId="{29A03896-01F0-4BA6-8A40-2CBCCD5E81A0}" destId="{3DEFAFDC-C56A-44DD-B733-76475407FAA3}" srcOrd="0" destOrd="0" presId="urn:microsoft.com/office/officeart/2005/8/layout/hierarchy1"/>
    <dgm:cxn modelId="{186ABAD3-9E76-4D13-9BA0-236FBE56A163}" type="presParOf" srcId="{29A03896-01F0-4BA6-8A40-2CBCCD5E81A0}" destId="{192B27D8-4CFF-4387-95B5-D045F52A2E77}" srcOrd="1" destOrd="0" presId="urn:microsoft.com/office/officeart/2005/8/layout/hierarchy1"/>
    <dgm:cxn modelId="{2769AC91-C8FB-444F-9C65-66C3994A139A}" type="presParOf" srcId="{D31B85E0-1237-4357-AE85-5BD33A02FE76}" destId="{43CF0403-576E-4A9E-9CA9-9784516A76B0}" srcOrd="1" destOrd="0" presId="urn:microsoft.com/office/officeart/2005/8/layout/hierarchy1"/>
    <dgm:cxn modelId="{6D462704-1177-4B89-979E-3C2B421099DD}" type="presParOf" srcId="{43CF0403-576E-4A9E-9CA9-9784516A76B0}" destId="{A1C8119A-916D-4FE6-B82C-39D6E81944B2}" srcOrd="0" destOrd="0" presId="urn:microsoft.com/office/officeart/2005/8/layout/hierarchy1"/>
    <dgm:cxn modelId="{22896018-4214-454E-8AA9-30A59BBD5BBD}" type="presParOf" srcId="{43CF0403-576E-4A9E-9CA9-9784516A76B0}" destId="{EA22CFB9-47C1-43D6-BFC6-E73AFE7D5751}" srcOrd="1" destOrd="0" presId="urn:microsoft.com/office/officeart/2005/8/layout/hierarchy1"/>
    <dgm:cxn modelId="{59745F98-3D17-4306-B26E-6785A3D8E00E}" type="presParOf" srcId="{EA22CFB9-47C1-43D6-BFC6-E73AFE7D5751}" destId="{5BBA1DE2-7C16-4975-851A-012950EE9E8B}" srcOrd="0" destOrd="0" presId="urn:microsoft.com/office/officeart/2005/8/layout/hierarchy1"/>
    <dgm:cxn modelId="{79C765F3-6F64-49D9-A7CA-E255C9666573}" type="presParOf" srcId="{5BBA1DE2-7C16-4975-851A-012950EE9E8B}" destId="{88BF5A18-99B5-4E18-BF95-053BC2EAD249}" srcOrd="0" destOrd="0" presId="urn:microsoft.com/office/officeart/2005/8/layout/hierarchy1"/>
    <dgm:cxn modelId="{40D62557-3730-498D-9BF4-430C4A86F0F1}" type="presParOf" srcId="{5BBA1DE2-7C16-4975-851A-012950EE9E8B}" destId="{E6B1938E-1390-446B-AE01-B5A5E84682FF}" srcOrd="1" destOrd="0" presId="urn:microsoft.com/office/officeart/2005/8/layout/hierarchy1"/>
    <dgm:cxn modelId="{3F0D4CF3-F14E-4AFF-89DB-82DA6DA3529D}" type="presParOf" srcId="{EA22CFB9-47C1-43D6-BFC6-E73AFE7D5751}" destId="{AB1681BE-B55B-4DCC-83F1-40B11F23DA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45F769-B66F-4E4F-BF8C-2374CDB6DC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B6A62-1DF3-4499-9981-4F078C0D5791}">
      <dgm:prSet phldrT="[Text]"/>
      <dgm:spPr/>
      <dgm:t>
        <a:bodyPr/>
        <a:lstStyle/>
        <a:p>
          <a:r>
            <a:rPr lang="en-US" dirty="0" smtClean="0"/>
            <a:t>Entity – Subscriber ID </a:t>
          </a:r>
          <a:endParaRPr lang="en-US" dirty="0"/>
        </a:p>
      </dgm:t>
    </dgm:pt>
    <dgm:pt modelId="{54B0C199-CFD2-42A6-83C2-5BCBFA03F949}" type="parTrans" cxnId="{BA6D0B7E-A4C8-4C72-ADD1-F6AF76FF8F3F}">
      <dgm:prSet/>
      <dgm:spPr/>
      <dgm:t>
        <a:bodyPr/>
        <a:lstStyle/>
        <a:p>
          <a:endParaRPr lang="en-US"/>
        </a:p>
      </dgm:t>
    </dgm:pt>
    <dgm:pt modelId="{128A9332-990C-42EB-BE84-35A6326EC513}" type="sibTrans" cxnId="{BA6D0B7E-A4C8-4C72-ADD1-F6AF76FF8F3F}">
      <dgm:prSet/>
      <dgm:spPr/>
      <dgm:t>
        <a:bodyPr/>
        <a:lstStyle/>
        <a:p>
          <a:endParaRPr lang="en-US"/>
        </a:p>
      </dgm:t>
    </dgm:pt>
    <dgm:pt modelId="{AE04EF9C-144F-474B-8FDB-128624F74746}" type="asst">
      <dgm:prSet phldrT="[Text]"/>
      <dgm:spPr/>
      <dgm:t>
        <a:bodyPr/>
        <a:lstStyle/>
        <a:p>
          <a:r>
            <a:rPr lang="en-US" dirty="0" smtClean="0"/>
            <a:t>Network Participant</a:t>
          </a:r>
          <a:endParaRPr lang="en-US" dirty="0"/>
        </a:p>
      </dgm:t>
    </dgm:pt>
    <dgm:pt modelId="{FD4EB98D-5B93-445B-8263-8F4645298903}" type="parTrans" cxnId="{1A80A63A-8622-49A8-B65B-BC9E2C3C1EED}">
      <dgm:prSet/>
      <dgm:spPr/>
      <dgm:t>
        <a:bodyPr/>
        <a:lstStyle/>
        <a:p>
          <a:endParaRPr lang="en-US"/>
        </a:p>
      </dgm:t>
    </dgm:pt>
    <dgm:pt modelId="{B0FAE770-543A-48D4-A490-3366B133B1B6}" type="sibTrans" cxnId="{1A80A63A-8622-49A8-B65B-BC9E2C3C1EED}">
      <dgm:prSet/>
      <dgm:spPr/>
      <dgm:t>
        <a:bodyPr/>
        <a:lstStyle/>
        <a:p>
          <a:endParaRPr lang="en-US"/>
        </a:p>
      </dgm:t>
    </dgm:pt>
    <dgm:pt modelId="{5D99EE70-5004-4589-8C1E-4E7E536C096F}">
      <dgm:prSet phldrT="[Text]"/>
      <dgm:spPr/>
      <dgm:t>
        <a:bodyPr/>
        <a:lstStyle/>
        <a:p>
          <a:r>
            <a:rPr lang="en-US" dirty="0" err="1" smtClean="0"/>
            <a:t>BuyerApp</a:t>
          </a:r>
          <a:r>
            <a:rPr lang="en-US" dirty="0" smtClean="0"/>
            <a:t> - Type</a:t>
          </a:r>
          <a:endParaRPr lang="en-US" dirty="0"/>
        </a:p>
      </dgm:t>
    </dgm:pt>
    <dgm:pt modelId="{338012A0-99FB-4917-A5FB-A7C7663EFB35}" type="parTrans" cxnId="{69C7D440-A8C5-4D86-A6A3-7DE19FA8A18F}">
      <dgm:prSet/>
      <dgm:spPr/>
      <dgm:t>
        <a:bodyPr/>
        <a:lstStyle/>
        <a:p>
          <a:endParaRPr lang="en-US"/>
        </a:p>
      </dgm:t>
    </dgm:pt>
    <dgm:pt modelId="{75C7884A-2AF3-4266-A283-082BDFFFC6CE}" type="sibTrans" cxnId="{69C7D440-A8C5-4D86-A6A3-7DE19FA8A18F}">
      <dgm:prSet/>
      <dgm:spPr/>
      <dgm:t>
        <a:bodyPr/>
        <a:lstStyle/>
        <a:p>
          <a:endParaRPr lang="en-US"/>
        </a:p>
      </dgm:t>
    </dgm:pt>
    <dgm:pt modelId="{FA059709-2EA8-4796-BA2E-451F21C4120C}">
      <dgm:prSet phldrT="[Text]"/>
      <dgm:spPr/>
      <dgm:t>
        <a:bodyPr/>
        <a:lstStyle/>
        <a:p>
          <a:r>
            <a:rPr lang="en-US" dirty="0" err="1" smtClean="0"/>
            <a:t>SellerApp</a:t>
          </a:r>
          <a:r>
            <a:rPr lang="en-US" dirty="0" smtClean="0"/>
            <a:t> - Type</a:t>
          </a:r>
          <a:endParaRPr lang="en-US" dirty="0"/>
        </a:p>
      </dgm:t>
    </dgm:pt>
    <dgm:pt modelId="{787A1D5C-6F89-4F9E-A2A2-D7EFEBCB9BFE}" type="parTrans" cxnId="{2AF5B9EB-03BC-4642-A330-83D4AC775B7A}">
      <dgm:prSet/>
      <dgm:spPr/>
      <dgm:t>
        <a:bodyPr/>
        <a:lstStyle/>
        <a:p>
          <a:endParaRPr lang="en-US"/>
        </a:p>
      </dgm:t>
    </dgm:pt>
    <dgm:pt modelId="{2E0ED177-A33D-4044-96F9-6BC1853C521D}" type="sibTrans" cxnId="{2AF5B9EB-03BC-4642-A330-83D4AC775B7A}">
      <dgm:prSet/>
      <dgm:spPr/>
      <dgm:t>
        <a:bodyPr/>
        <a:lstStyle/>
        <a:p>
          <a:endParaRPr lang="en-US"/>
        </a:p>
      </dgm:t>
    </dgm:pt>
    <dgm:pt modelId="{07BF5EC9-AB28-4DC4-AABC-31F03A6C9AF8}">
      <dgm:prSet phldrT="[Text]"/>
      <dgm:spPr/>
      <dgm:t>
        <a:bodyPr/>
        <a:lstStyle/>
        <a:p>
          <a:r>
            <a:rPr lang="en-US" dirty="0" smtClean="0"/>
            <a:t>Non-MSN</a:t>
          </a:r>
          <a:endParaRPr lang="en-US" dirty="0"/>
        </a:p>
      </dgm:t>
    </dgm:pt>
    <dgm:pt modelId="{980706C4-F6EE-4513-99EC-D5A0BF345417}" type="parTrans" cxnId="{AEE7180C-2801-4F6A-98F1-F8F6DE210C02}">
      <dgm:prSet/>
      <dgm:spPr/>
      <dgm:t>
        <a:bodyPr/>
        <a:lstStyle/>
        <a:p>
          <a:endParaRPr lang="en-US"/>
        </a:p>
      </dgm:t>
    </dgm:pt>
    <dgm:pt modelId="{3F98D9DF-357E-445C-AA23-F4C815D7AD69}" type="sibTrans" cxnId="{AEE7180C-2801-4F6A-98F1-F8F6DE210C02}">
      <dgm:prSet/>
      <dgm:spPr/>
      <dgm:t>
        <a:bodyPr/>
        <a:lstStyle/>
        <a:p>
          <a:endParaRPr lang="en-US"/>
        </a:p>
      </dgm:t>
    </dgm:pt>
    <dgm:pt modelId="{0ABFA5F2-40EA-4240-880A-115C0E5A4075}">
      <dgm:prSet phldrT="[Text]"/>
      <dgm:spPr/>
      <dgm:t>
        <a:bodyPr/>
        <a:lstStyle/>
        <a:p>
          <a:r>
            <a:rPr lang="en-US" dirty="0" smtClean="0"/>
            <a:t>MSN - true</a:t>
          </a:r>
          <a:endParaRPr lang="en-US" dirty="0"/>
        </a:p>
      </dgm:t>
    </dgm:pt>
    <dgm:pt modelId="{D82D5464-6584-403D-A966-822F6ADBAF26}" type="parTrans" cxnId="{ED30F99D-5609-43EC-9BC4-D726D239DCC6}">
      <dgm:prSet/>
      <dgm:spPr/>
      <dgm:t>
        <a:bodyPr/>
        <a:lstStyle/>
        <a:p>
          <a:endParaRPr lang="en-US"/>
        </a:p>
      </dgm:t>
    </dgm:pt>
    <dgm:pt modelId="{F68ED31E-57A4-47E3-B47E-B2A429A2A382}" type="sibTrans" cxnId="{ED30F99D-5609-43EC-9BC4-D726D239DCC6}">
      <dgm:prSet/>
      <dgm:spPr/>
      <dgm:t>
        <a:bodyPr/>
        <a:lstStyle/>
        <a:p>
          <a:endParaRPr lang="en-US"/>
        </a:p>
      </dgm:t>
    </dgm:pt>
    <dgm:pt modelId="{C11F81F6-FB74-4BF8-9414-3BE3D7984E9B}">
      <dgm:prSet phldrT="[Text]"/>
      <dgm:spPr/>
      <dgm:t>
        <a:bodyPr/>
        <a:lstStyle/>
        <a:p>
          <a:r>
            <a:rPr lang="en-US" dirty="0" smtClean="0"/>
            <a:t>Domain - retail</a:t>
          </a:r>
          <a:endParaRPr lang="en-US" dirty="0"/>
        </a:p>
      </dgm:t>
    </dgm:pt>
    <dgm:pt modelId="{A81033DD-5FBA-4EE4-BBA2-D8764EAD3994}" type="parTrans" cxnId="{DDC16580-200B-4E33-889B-0A43A07EE806}">
      <dgm:prSet/>
      <dgm:spPr/>
      <dgm:t>
        <a:bodyPr/>
        <a:lstStyle/>
        <a:p>
          <a:endParaRPr lang="en-US"/>
        </a:p>
      </dgm:t>
    </dgm:pt>
    <dgm:pt modelId="{C04B80BE-2BAB-4260-920F-FC573B89889F}" type="sibTrans" cxnId="{DDC16580-200B-4E33-889B-0A43A07EE806}">
      <dgm:prSet/>
      <dgm:spPr/>
      <dgm:t>
        <a:bodyPr/>
        <a:lstStyle/>
        <a:p>
          <a:endParaRPr lang="en-US"/>
        </a:p>
      </dgm:t>
    </dgm:pt>
    <dgm:pt modelId="{D729C7C8-D1B5-41B1-8EDB-C3D565DD721D}">
      <dgm:prSet phldrT="[Text]"/>
      <dgm:spPr/>
      <dgm:t>
        <a:bodyPr/>
        <a:lstStyle/>
        <a:p>
          <a:r>
            <a:rPr lang="en-US" dirty="0" smtClean="0"/>
            <a:t>Seller-on-record(s)</a:t>
          </a:r>
          <a:endParaRPr lang="en-US" dirty="0"/>
        </a:p>
      </dgm:t>
    </dgm:pt>
    <dgm:pt modelId="{96FAE358-5FDA-4B47-8A82-07F6C0BCC041}" type="parTrans" cxnId="{4178BCBD-4CA0-4DD2-8C77-34ABB63ABBCD}">
      <dgm:prSet/>
      <dgm:spPr/>
      <dgm:t>
        <a:bodyPr/>
        <a:lstStyle/>
        <a:p>
          <a:endParaRPr lang="en-US"/>
        </a:p>
      </dgm:t>
    </dgm:pt>
    <dgm:pt modelId="{DF8B1661-40A6-4208-AECE-096D52619320}" type="sibTrans" cxnId="{4178BCBD-4CA0-4DD2-8C77-34ABB63ABBCD}">
      <dgm:prSet/>
      <dgm:spPr/>
      <dgm:t>
        <a:bodyPr/>
        <a:lstStyle/>
        <a:p>
          <a:endParaRPr lang="en-US"/>
        </a:p>
      </dgm:t>
    </dgm:pt>
    <dgm:pt modelId="{826E2A73-F773-45A3-8B3C-4EE91C8E53BB}">
      <dgm:prSet phldrT="[Text]"/>
      <dgm:spPr/>
      <dgm:t>
        <a:bodyPr/>
        <a:lstStyle/>
        <a:p>
          <a:r>
            <a:rPr lang="en-US" dirty="0" smtClean="0"/>
            <a:t>Domain-logistics</a:t>
          </a:r>
          <a:endParaRPr lang="en-US" dirty="0"/>
        </a:p>
      </dgm:t>
    </dgm:pt>
    <dgm:pt modelId="{77C1C3F0-9AAE-4AAC-A773-0CDEECF89B2C}" type="parTrans" cxnId="{8E749120-5A5D-4380-A621-1CFE057C5A7D}">
      <dgm:prSet/>
      <dgm:spPr/>
      <dgm:t>
        <a:bodyPr/>
        <a:lstStyle/>
        <a:p>
          <a:endParaRPr lang="en-US"/>
        </a:p>
      </dgm:t>
    </dgm:pt>
    <dgm:pt modelId="{B7B90B13-F91F-4BE3-93B7-890DED9EDACD}" type="sibTrans" cxnId="{8E749120-5A5D-4380-A621-1CFE057C5A7D}">
      <dgm:prSet/>
      <dgm:spPr/>
      <dgm:t>
        <a:bodyPr/>
        <a:lstStyle/>
        <a:p>
          <a:endParaRPr lang="en-US"/>
        </a:p>
      </dgm:t>
    </dgm:pt>
    <dgm:pt modelId="{AA95F774-37C0-4681-8491-26EFBE348464}">
      <dgm:prSet phldrT="[Text]"/>
      <dgm:spPr/>
      <dgm:t>
        <a:bodyPr/>
        <a:lstStyle/>
        <a:p>
          <a:r>
            <a:rPr lang="en-US" dirty="0" err="1" smtClean="0"/>
            <a:t>BuyerApp</a:t>
          </a:r>
          <a:r>
            <a:rPr lang="en-US" dirty="0" smtClean="0"/>
            <a:t> - Type</a:t>
          </a:r>
          <a:endParaRPr lang="en-US" dirty="0"/>
        </a:p>
      </dgm:t>
    </dgm:pt>
    <dgm:pt modelId="{25AEB7D5-F102-4BCD-9562-E9577958F258}" type="parTrans" cxnId="{44A5A1BD-7167-4E28-8682-8A6236D0A660}">
      <dgm:prSet/>
      <dgm:spPr/>
      <dgm:t>
        <a:bodyPr/>
        <a:lstStyle/>
        <a:p>
          <a:endParaRPr lang="en-US"/>
        </a:p>
      </dgm:t>
    </dgm:pt>
    <dgm:pt modelId="{CC91C178-30E4-48A8-9F6C-244D19EE6082}" type="sibTrans" cxnId="{44A5A1BD-7167-4E28-8682-8A6236D0A660}">
      <dgm:prSet/>
      <dgm:spPr/>
      <dgm:t>
        <a:bodyPr/>
        <a:lstStyle/>
        <a:p>
          <a:endParaRPr lang="en-US"/>
        </a:p>
      </dgm:t>
    </dgm:pt>
    <dgm:pt modelId="{6D5E2B53-2B22-42D4-8E74-52E4ADABB6F0}">
      <dgm:prSet phldrT="[Text]"/>
      <dgm:spPr/>
      <dgm:t>
        <a:bodyPr/>
        <a:lstStyle/>
        <a:p>
          <a:r>
            <a:rPr lang="en-US" dirty="0" err="1" smtClean="0"/>
            <a:t>SellerApp</a:t>
          </a:r>
          <a:r>
            <a:rPr lang="en-US" dirty="0" smtClean="0"/>
            <a:t> - Type</a:t>
          </a:r>
          <a:endParaRPr lang="en-US" dirty="0"/>
        </a:p>
      </dgm:t>
    </dgm:pt>
    <dgm:pt modelId="{C699F489-BD53-4716-B5D4-0522D9A7368A}" type="parTrans" cxnId="{03301F3B-EE27-4349-B4D8-994E96D745CC}">
      <dgm:prSet/>
      <dgm:spPr/>
      <dgm:t>
        <a:bodyPr/>
        <a:lstStyle/>
        <a:p>
          <a:endParaRPr lang="en-US"/>
        </a:p>
      </dgm:t>
    </dgm:pt>
    <dgm:pt modelId="{6D679FFF-FC3D-448D-A37C-E0FAE3F63A9C}" type="sibTrans" cxnId="{03301F3B-EE27-4349-B4D8-994E96D745CC}">
      <dgm:prSet/>
      <dgm:spPr/>
      <dgm:t>
        <a:bodyPr/>
        <a:lstStyle/>
        <a:p>
          <a:endParaRPr lang="en-US"/>
        </a:p>
      </dgm:t>
    </dgm:pt>
    <dgm:pt modelId="{78533DB4-87C0-4D91-AD8E-A12D31F48D76}">
      <dgm:prSet phldrT="[Text]"/>
      <dgm:spPr/>
      <dgm:t>
        <a:bodyPr/>
        <a:lstStyle/>
        <a:p>
          <a:r>
            <a:rPr lang="en-US" dirty="0" smtClean="0"/>
            <a:t>MSN - true</a:t>
          </a:r>
          <a:endParaRPr lang="en-US" dirty="0"/>
        </a:p>
      </dgm:t>
    </dgm:pt>
    <dgm:pt modelId="{6B5B7685-4D27-4095-8802-0708FB2CDC89}" type="parTrans" cxnId="{13670E47-A5E6-4B64-B9AB-0D33F52E6FAD}">
      <dgm:prSet/>
      <dgm:spPr/>
      <dgm:t>
        <a:bodyPr/>
        <a:lstStyle/>
        <a:p>
          <a:endParaRPr lang="en-US"/>
        </a:p>
      </dgm:t>
    </dgm:pt>
    <dgm:pt modelId="{13383373-65BE-4C21-A0BC-F01569767191}" type="sibTrans" cxnId="{13670E47-A5E6-4B64-B9AB-0D33F52E6FAD}">
      <dgm:prSet/>
      <dgm:spPr/>
      <dgm:t>
        <a:bodyPr/>
        <a:lstStyle/>
        <a:p>
          <a:endParaRPr lang="en-US"/>
        </a:p>
      </dgm:t>
    </dgm:pt>
    <dgm:pt modelId="{6973925C-5241-402F-8047-EC24781F125F}">
      <dgm:prSet phldrT="[Text]"/>
      <dgm:spPr/>
      <dgm:t>
        <a:bodyPr/>
        <a:lstStyle/>
        <a:p>
          <a:r>
            <a:rPr lang="en-US" dirty="0" smtClean="0"/>
            <a:t>Seller-on-record(s)</a:t>
          </a:r>
          <a:endParaRPr lang="en-US" dirty="0"/>
        </a:p>
      </dgm:t>
    </dgm:pt>
    <dgm:pt modelId="{5C4E54E3-0DFB-4F02-82A8-0F3439AF4446}" type="parTrans" cxnId="{34409012-B896-4001-9ED1-87A3F4F23C67}">
      <dgm:prSet/>
      <dgm:spPr/>
      <dgm:t>
        <a:bodyPr/>
        <a:lstStyle/>
        <a:p>
          <a:endParaRPr lang="en-US"/>
        </a:p>
      </dgm:t>
    </dgm:pt>
    <dgm:pt modelId="{296854A4-F8D2-4F68-A71D-C8E0FADC0369}" type="sibTrans" cxnId="{34409012-B896-4001-9ED1-87A3F4F23C67}">
      <dgm:prSet/>
      <dgm:spPr/>
      <dgm:t>
        <a:bodyPr/>
        <a:lstStyle/>
        <a:p>
          <a:endParaRPr lang="en-US"/>
        </a:p>
      </dgm:t>
    </dgm:pt>
    <dgm:pt modelId="{1D7A0627-9B60-47E5-9E82-DCC8675FD419}">
      <dgm:prSet phldrT="[Text]"/>
      <dgm:spPr/>
      <dgm:t>
        <a:bodyPr/>
        <a:lstStyle/>
        <a:p>
          <a:r>
            <a:rPr lang="en-US" dirty="0" smtClean="0"/>
            <a:t>Non-MSN</a:t>
          </a:r>
          <a:endParaRPr lang="en-US" dirty="0"/>
        </a:p>
      </dgm:t>
    </dgm:pt>
    <dgm:pt modelId="{DC17CCD3-912D-41D5-AAEC-F80D0EFC5239}" type="parTrans" cxnId="{F30691ED-09F7-44F0-957E-38C80B50F104}">
      <dgm:prSet/>
      <dgm:spPr/>
      <dgm:t>
        <a:bodyPr/>
        <a:lstStyle/>
        <a:p>
          <a:endParaRPr lang="en-US"/>
        </a:p>
      </dgm:t>
    </dgm:pt>
    <dgm:pt modelId="{B5EB7A3E-83FF-4F65-A89E-28D4535899E5}" type="sibTrans" cxnId="{F30691ED-09F7-44F0-957E-38C80B50F104}">
      <dgm:prSet/>
      <dgm:spPr/>
      <dgm:t>
        <a:bodyPr/>
        <a:lstStyle/>
        <a:p>
          <a:endParaRPr lang="en-US"/>
        </a:p>
      </dgm:t>
    </dgm:pt>
    <dgm:pt modelId="{A526C9F7-862E-44BF-B661-3E0347AE4B04}" type="pres">
      <dgm:prSet presAssocID="{B645F769-B66F-4E4F-BF8C-2374CDB6DC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0A4603-9846-4076-AC49-259050C59B8A}" type="pres">
      <dgm:prSet presAssocID="{145B6A62-1DF3-4499-9981-4F078C0D5791}" presName="hierRoot1" presStyleCnt="0"/>
      <dgm:spPr/>
    </dgm:pt>
    <dgm:pt modelId="{0ECCBF7E-B6DF-4599-A12A-0894E7C05BF1}" type="pres">
      <dgm:prSet presAssocID="{145B6A62-1DF3-4499-9981-4F078C0D5791}" presName="composite" presStyleCnt="0"/>
      <dgm:spPr/>
    </dgm:pt>
    <dgm:pt modelId="{E092DF1C-A12F-424B-A696-51543E218669}" type="pres">
      <dgm:prSet presAssocID="{145B6A62-1DF3-4499-9981-4F078C0D5791}" presName="background" presStyleLbl="node0" presStyleIdx="0" presStyleCnt="1"/>
      <dgm:spPr/>
    </dgm:pt>
    <dgm:pt modelId="{A21B2EAC-3EC8-4F90-B76A-78962994843F}" type="pres">
      <dgm:prSet presAssocID="{145B6A62-1DF3-4499-9981-4F078C0D57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1134D4-5EB2-465A-BEAE-1959AB66C5D3}" type="pres">
      <dgm:prSet presAssocID="{145B6A62-1DF3-4499-9981-4F078C0D5791}" presName="hierChild2" presStyleCnt="0"/>
      <dgm:spPr/>
    </dgm:pt>
    <dgm:pt modelId="{7E8F2531-410E-49D2-9672-4F3EDFC7DBCA}" type="pres">
      <dgm:prSet presAssocID="{FD4EB98D-5B93-445B-8263-8F46452989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17609EBF-70DD-480D-BDDE-F06F96F0770F}" type="pres">
      <dgm:prSet presAssocID="{AE04EF9C-144F-474B-8FDB-128624F74746}" presName="hierRoot2" presStyleCnt="0"/>
      <dgm:spPr/>
    </dgm:pt>
    <dgm:pt modelId="{97A10354-9576-488F-9A90-97CCB7786748}" type="pres">
      <dgm:prSet presAssocID="{AE04EF9C-144F-474B-8FDB-128624F74746}" presName="composite2" presStyleCnt="0"/>
      <dgm:spPr/>
    </dgm:pt>
    <dgm:pt modelId="{9B21CB46-A2C6-4ADF-83C6-17F45FFCB161}" type="pres">
      <dgm:prSet presAssocID="{AE04EF9C-144F-474B-8FDB-128624F74746}" presName="background2" presStyleLbl="asst1" presStyleIdx="0" presStyleCnt="1"/>
      <dgm:spPr/>
    </dgm:pt>
    <dgm:pt modelId="{219B61A7-3931-461B-9384-BD9BB37BA71A}" type="pres">
      <dgm:prSet presAssocID="{AE04EF9C-144F-474B-8FDB-128624F7474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027C8-1444-45FD-8A6C-3FA446A3C9DD}" type="pres">
      <dgm:prSet presAssocID="{AE04EF9C-144F-474B-8FDB-128624F74746}" presName="hierChild3" presStyleCnt="0"/>
      <dgm:spPr/>
    </dgm:pt>
    <dgm:pt modelId="{91A1B2AC-1B1D-45D5-802C-9F4E83D33468}" type="pres">
      <dgm:prSet presAssocID="{A81033DD-5FBA-4EE4-BBA2-D8764EAD399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BDC0776-9C63-4B12-99CF-F4A2DCD4DCBB}" type="pres">
      <dgm:prSet presAssocID="{C11F81F6-FB74-4BF8-9414-3BE3D7984E9B}" presName="hierRoot3" presStyleCnt="0"/>
      <dgm:spPr/>
    </dgm:pt>
    <dgm:pt modelId="{E345FD16-6E55-4592-883A-D618D95165C5}" type="pres">
      <dgm:prSet presAssocID="{C11F81F6-FB74-4BF8-9414-3BE3D7984E9B}" presName="composite3" presStyleCnt="0"/>
      <dgm:spPr/>
    </dgm:pt>
    <dgm:pt modelId="{8D8E9E68-DF37-4532-8F47-566B0B8D865D}" type="pres">
      <dgm:prSet presAssocID="{C11F81F6-FB74-4BF8-9414-3BE3D7984E9B}" presName="background3" presStyleLbl="node3" presStyleIdx="0" presStyleCnt="2"/>
      <dgm:spPr/>
    </dgm:pt>
    <dgm:pt modelId="{3E949750-885A-468F-A5DE-E08EAEF3F961}" type="pres">
      <dgm:prSet presAssocID="{C11F81F6-FB74-4BF8-9414-3BE3D7984E9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7B838-E35E-458C-B049-67B02F379923}" type="pres">
      <dgm:prSet presAssocID="{C11F81F6-FB74-4BF8-9414-3BE3D7984E9B}" presName="hierChild4" presStyleCnt="0"/>
      <dgm:spPr/>
    </dgm:pt>
    <dgm:pt modelId="{BD41FAB8-8705-42B3-9FF7-CAB92C1C9F76}" type="pres">
      <dgm:prSet presAssocID="{338012A0-99FB-4917-A5FB-A7C7663EFB35}" presName="Name23" presStyleLbl="parChTrans1D4" presStyleIdx="0" presStyleCnt="10"/>
      <dgm:spPr/>
      <dgm:t>
        <a:bodyPr/>
        <a:lstStyle/>
        <a:p>
          <a:endParaRPr lang="en-US"/>
        </a:p>
      </dgm:t>
    </dgm:pt>
    <dgm:pt modelId="{86810200-E06A-431D-8ECD-D0EAC3DF1AEA}" type="pres">
      <dgm:prSet presAssocID="{5D99EE70-5004-4589-8C1E-4E7E536C096F}" presName="hierRoot4" presStyleCnt="0"/>
      <dgm:spPr/>
    </dgm:pt>
    <dgm:pt modelId="{0B0C2DCC-F5C8-4252-8864-832EB2901F80}" type="pres">
      <dgm:prSet presAssocID="{5D99EE70-5004-4589-8C1E-4E7E536C096F}" presName="composite4" presStyleCnt="0"/>
      <dgm:spPr/>
    </dgm:pt>
    <dgm:pt modelId="{9560A9E8-1CB9-4326-9228-632826F56381}" type="pres">
      <dgm:prSet presAssocID="{5D99EE70-5004-4589-8C1E-4E7E536C096F}" presName="background4" presStyleLbl="node4" presStyleIdx="0" presStyleCnt="10"/>
      <dgm:spPr/>
    </dgm:pt>
    <dgm:pt modelId="{867ED6B9-3D70-4445-9AF7-7E06B10E111F}" type="pres">
      <dgm:prSet presAssocID="{5D99EE70-5004-4589-8C1E-4E7E536C096F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C3BDA-7938-41E5-AFB0-64559A707EA9}" type="pres">
      <dgm:prSet presAssocID="{5D99EE70-5004-4589-8C1E-4E7E536C096F}" presName="hierChild5" presStyleCnt="0"/>
      <dgm:spPr/>
    </dgm:pt>
    <dgm:pt modelId="{DE371CF0-F94B-4689-9E8C-961619B399A3}" type="pres">
      <dgm:prSet presAssocID="{787A1D5C-6F89-4F9E-A2A2-D7EFEBCB9BFE}" presName="Name23" presStyleLbl="parChTrans1D4" presStyleIdx="1" presStyleCnt="10"/>
      <dgm:spPr/>
      <dgm:t>
        <a:bodyPr/>
        <a:lstStyle/>
        <a:p>
          <a:endParaRPr lang="en-US"/>
        </a:p>
      </dgm:t>
    </dgm:pt>
    <dgm:pt modelId="{7961A040-B865-433B-ABF5-E57A164FD103}" type="pres">
      <dgm:prSet presAssocID="{FA059709-2EA8-4796-BA2E-451F21C4120C}" presName="hierRoot4" presStyleCnt="0"/>
      <dgm:spPr/>
    </dgm:pt>
    <dgm:pt modelId="{15DA9964-DEEC-42D9-A808-6B79BC4E7382}" type="pres">
      <dgm:prSet presAssocID="{FA059709-2EA8-4796-BA2E-451F21C4120C}" presName="composite4" presStyleCnt="0"/>
      <dgm:spPr/>
    </dgm:pt>
    <dgm:pt modelId="{63E474EB-0805-4A59-A6B9-C7213543D9E5}" type="pres">
      <dgm:prSet presAssocID="{FA059709-2EA8-4796-BA2E-451F21C4120C}" presName="background4" presStyleLbl="node4" presStyleIdx="1" presStyleCnt="10"/>
      <dgm:spPr/>
    </dgm:pt>
    <dgm:pt modelId="{E1EB727C-176F-430A-B40F-DD19ED3F01E3}" type="pres">
      <dgm:prSet presAssocID="{FA059709-2EA8-4796-BA2E-451F21C4120C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3053B-EE71-467F-B76A-DB894F8E0C8A}" type="pres">
      <dgm:prSet presAssocID="{FA059709-2EA8-4796-BA2E-451F21C4120C}" presName="hierChild5" presStyleCnt="0"/>
      <dgm:spPr/>
    </dgm:pt>
    <dgm:pt modelId="{A5FD0D30-3C33-4060-9460-98B1BFA8E229}" type="pres">
      <dgm:prSet presAssocID="{D82D5464-6584-403D-A966-822F6ADBAF26}" presName="Name23" presStyleLbl="parChTrans1D4" presStyleIdx="2" presStyleCnt="10"/>
      <dgm:spPr/>
      <dgm:t>
        <a:bodyPr/>
        <a:lstStyle/>
        <a:p>
          <a:endParaRPr lang="en-US"/>
        </a:p>
      </dgm:t>
    </dgm:pt>
    <dgm:pt modelId="{16428CD8-C1B0-4E0A-B572-7652CF1F7B5C}" type="pres">
      <dgm:prSet presAssocID="{0ABFA5F2-40EA-4240-880A-115C0E5A4075}" presName="hierRoot4" presStyleCnt="0"/>
      <dgm:spPr/>
    </dgm:pt>
    <dgm:pt modelId="{6FA5BCB5-074B-43F3-B734-E612995D5247}" type="pres">
      <dgm:prSet presAssocID="{0ABFA5F2-40EA-4240-880A-115C0E5A4075}" presName="composite4" presStyleCnt="0"/>
      <dgm:spPr/>
    </dgm:pt>
    <dgm:pt modelId="{5DCDAF7F-8684-413C-9BB8-FC11D3C4B45F}" type="pres">
      <dgm:prSet presAssocID="{0ABFA5F2-40EA-4240-880A-115C0E5A4075}" presName="background4" presStyleLbl="node4" presStyleIdx="2" presStyleCnt="10"/>
      <dgm:spPr/>
    </dgm:pt>
    <dgm:pt modelId="{0BD79C80-84DE-400D-BF2E-9DFD47397E92}" type="pres">
      <dgm:prSet presAssocID="{0ABFA5F2-40EA-4240-880A-115C0E5A4075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B60A2-C967-4F3D-9712-E81F2389F40F}" type="pres">
      <dgm:prSet presAssocID="{0ABFA5F2-40EA-4240-880A-115C0E5A4075}" presName="hierChild5" presStyleCnt="0"/>
      <dgm:spPr/>
    </dgm:pt>
    <dgm:pt modelId="{84CE6661-A72A-4460-ACB2-0A6BB49611AE}" type="pres">
      <dgm:prSet presAssocID="{96FAE358-5FDA-4B47-8A82-07F6C0BCC041}" presName="Name23" presStyleLbl="parChTrans1D4" presStyleIdx="3" presStyleCnt="10"/>
      <dgm:spPr/>
      <dgm:t>
        <a:bodyPr/>
        <a:lstStyle/>
        <a:p>
          <a:endParaRPr lang="en-US"/>
        </a:p>
      </dgm:t>
    </dgm:pt>
    <dgm:pt modelId="{2AB475F7-8A11-461F-8AA8-1C544C2F169A}" type="pres">
      <dgm:prSet presAssocID="{D729C7C8-D1B5-41B1-8EDB-C3D565DD721D}" presName="hierRoot4" presStyleCnt="0"/>
      <dgm:spPr/>
    </dgm:pt>
    <dgm:pt modelId="{3B20B1B3-E5B6-4B31-9CB3-8EABBD1EA6C3}" type="pres">
      <dgm:prSet presAssocID="{D729C7C8-D1B5-41B1-8EDB-C3D565DD721D}" presName="composite4" presStyleCnt="0"/>
      <dgm:spPr/>
    </dgm:pt>
    <dgm:pt modelId="{CD11ADBF-B112-4B87-8240-D5BAE9B852B9}" type="pres">
      <dgm:prSet presAssocID="{D729C7C8-D1B5-41B1-8EDB-C3D565DD721D}" presName="background4" presStyleLbl="node4" presStyleIdx="3" presStyleCnt="10"/>
      <dgm:spPr/>
    </dgm:pt>
    <dgm:pt modelId="{15FE81E1-7535-4521-8C32-BE0E1809A2D3}" type="pres">
      <dgm:prSet presAssocID="{D729C7C8-D1B5-41B1-8EDB-C3D565DD721D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E648D-46CB-4527-926B-80C99357B1B7}" type="pres">
      <dgm:prSet presAssocID="{D729C7C8-D1B5-41B1-8EDB-C3D565DD721D}" presName="hierChild5" presStyleCnt="0"/>
      <dgm:spPr/>
    </dgm:pt>
    <dgm:pt modelId="{3B66FECA-EDE3-4220-B44F-F423B54AD46B}" type="pres">
      <dgm:prSet presAssocID="{980706C4-F6EE-4513-99EC-D5A0BF345417}" presName="Name23" presStyleLbl="parChTrans1D4" presStyleIdx="4" presStyleCnt="10"/>
      <dgm:spPr/>
      <dgm:t>
        <a:bodyPr/>
        <a:lstStyle/>
        <a:p>
          <a:endParaRPr lang="en-US"/>
        </a:p>
      </dgm:t>
    </dgm:pt>
    <dgm:pt modelId="{89395B7A-6DED-4518-8F70-B359A66D9621}" type="pres">
      <dgm:prSet presAssocID="{07BF5EC9-AB28-4DC4-AABC-31F03A6C9AF8}" presName="hierRoot4" presStyleCnt="0"/>
      <dgm:spPr/>
    </dgm:pt>
    <dgm:pt modelId="{47B24BCF-633A-4E7C-8F40-1F883EA5EF98}" type="pres">
      <dgm:prSet presAssocID="{07BF5EC9-AB28-4DC4-AABC-31F03A6C9AF8}" presName="composite4" presStyleCnt="0"/>
      <dgm:spPr/>
    </dgm:pt>
    <dgm:pt modelId="{7EBDD3BE-4D47-47A2-B0AB-963808099DCB}" type="pres">
      <dgm:prSet presAssocID="{07BF5EC9-AB28-4DC4-AABC-31F03A6C9AF8}" presName="background4" presStyleLbl="node4" presStyleIdx="4" presStyleCnt="10"/>
      <dgm:spPr/>
    </dgm:pt>
    <dgm:pt modelId="{47FF93BF-00C4-4FB3-94C5-CA66210A114D}" type="pres">
      <dgm:prSet presAssocID="{07BF5EC9-AB28-4DC4-AABC-31F03A6C9AF8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896A5-0D8C-4C8E-A19D-6A85118BC7C8}" type="pres">
      <dgm:prSet presAssocID="{07BF5EC9-AB28-4DC4-AABC-31F03A6C9AF8}" presName="hierChild5" presStyleCnt="0"/>
      <dgm:spPr/>
    </dgm:pt>
    <dgm:pt modelId="{8F7D6126-C8D4-4FCA-904A-8C7E2E4DB1F6}" type="pres">
      <dgm:prSet presAssocID="{77C1C3F0-9AAE-4AAC-A773-0CDEECF89B2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48D3BDE-8884-46C8-A654-8CC6CE8BEF09}" type="pres">
      <dgm:prSet presAssocID="{826E2A73-F773-45A3-8B3C-4EE91C8E53BB}" presName="hierRoot3" presStyleCnt="0"/>
      <dgm:spPr/>
    </dgm:pt>
    <dgm:pt modelId="{510A2500-3E80-4DC7-A428-D4B8627E5CFF}" type="pres">
      <dgm:prSet presAssocID="{826E2A73-F773-45A3-8B3C-4EE91C8E53BB}" presName="composite3" presStyleCnt="0"/>
      <dgm:spPr/>
    </dgm:pt>
    <dgm:pt modelId="{DA8BFBAC-A917-41FD-AF2A-092C88438C0D}" type="pres">
      <dgm:prSet presAssocID="{826E2A73-F773-45A3-8B3C-4EE91C8E53BB}" presName="background3" presStyleLbl="node3" presStyleIdx="1" presStyleCnt="2"/>
      <dgm:spPr/>
    </dgm:pt>
    <dgm:pt modelId="{1296C5FC-B86D-41ED-836C-95AD03505350}" type="pres">
      <dgm:prSet presAssocID="{826E2A73-F773-45A3-8B3C-4EE91C8E53B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E9B77-3380-4404-A276-40F2BAFBEAE7}" type="pres">
      <dgm:prSet presAssocID="{826E2A73-F773-45A3-8B3C-4EE91C8E53BB}" presName="hierChild4" presStyleCnt="0"/>
      <dgm:spPr/>
    </dgm:pt>
    <dgm:pt modelId="{B278C9BD-F923-4818-8AA2-484AB34FFCF5}" type="pres">
      <dgm:prSet presAssocID="{25AEB7D5-F102-4BCD-9562-E9577958F258}" presName="Name23" presStyleLbl="parChTrans1D4" presStyleIdx="5" presStyleCnt="10"/>
      <dgm:spPr/>
      <dgm:t>
        <a:bodyPr/>
        <a:lstStyle/>
        <a:p>
          <a:endParaRPr lang="en-US"/>
        </a:p>
      </dgm:t>
    </dgm:pt>
    <dgm:pt modelId="{8ACE7101-BEEC-43CA-B0F8-0F4B50A762D0}" type="pres">
      <dgm:prSet presAssocID="{AA95F774-37C0-4681-8491-26EFBE348464}" presName="hierRoot4" presStyleCnt="0"/>
      <dgm:spPr/>
    </dgm:pt>
    <dgm:pt modelId="{0CF00BE8-BB1B-460C-A3F7-EB7062DF3FF6}" type="pres">
      <dgm:prSet presAssocID="{AA95F774-37C0-4681-8491-26EFBE348464}" presName="composite4" presStyleCnt="0"/>
      <dgm:spPr/>
    </dgm:pt>
    <dgm:pt modelId="{2B0AC54D-9D26-4213-B988-BE0488E6DAC4}" type="pres">
      <dgm:prSet presAssocID="{AA95F774-37C0-4681-8491-26EFBE348464}" presName="background4" presStyleLbl="node4" presStyleIdx="5" presStyleCnt="10"/>
      <dgm:spPr/>
    </dgm:pt>
    <dgm:pt modelId="{E8855A64-18BD-47D5-B843-4E3DA006FF4B}" type="pres">
      <dgm:prSet presAssocID="{AA95F774-37C0-4681-8491-26EFBE348464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2B5D9-C308-44CA-9C6A-32587CFB4DA5}" type="pres">
      <dgm:prSet presAssocID="{AA95F774-37C0-4681-8491-26EFBE348464}" presName="hierChild5" presStyleCnt="0"/>
      <dgm:spPr/>
    </dgm:pt>
    <dgm:pt modelId="{C7A28D7D-9BB8-45F8-9AA4-05B75C7220C1}" type="pres">
      <dgm:prSet presAssocID="{C699F489-BD53-4716-B5D4-0522D9A7368A}" presName="Name23" presStyleLbl="parChTrans1D4" presStyleIdx="6" presStyleCnt="10"/>
      <dgm:spPr/>
      <dgm:t>
        <a:bodyPr/>
        <a:lstStyle/>
        <a:p>
          <a:endParaRPr lang="en-US"/>
        </a:p>
      </dgm:t>
    </dgm:pt>
    <dgm:pt modelId="{2BB2CC38-1DD3-409B-AB28-571A56431DB5}" type="pres">
      <dgm:prSet presAssocID="{6D5E2B53-2B22-42D4-8E74-52E4ADABB6F0}" presName="hierRoot4" presStyleCnt="0"/>
      <dgm:spPr/>
    </dgm:pt>
    <dgm:pt modelId="{BEDD2759-DC71-4BD1-990F-8601E8EA06E6}" type="pres">
      <dgm:prSet presAssocID="{6D5E2B53-2B22-42D4-8E74-52E4ADABB6F0}" presName="composite4" presStyleCnt="0"/>
      <dgm:spPr/>
    </dgm:pt>
    <dgm:pt modelId="{DF6B02AE-4942-4142-98A3-D88FE01B7C24}" type="pres">
      <dgm:prSet presAssocID="{6D5E2B53-2B22-42D4-8E74-52E4ADABB6F0}" presName="background4" presStyleLbl="node4" presStyleIdx="6" presStyleCnt="10"/>
      <dgm:spPr/>
    </dgm:pt>
    <dgm:pt modelId="{089AF190-1C0D-4F7D-8A9B-9D41D6E2396D}" type="pres">
      <dgm:prSet presAssocID="{6D5E2B53-2B22-42D4-8E74-52E4ADABB6F0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ABC38-D163-436D-8565-1495A257C8A7}" type="pres">
      <dgm:prSet presAssocID="{6D5E2B53-2B22-42D4-8E74-52E4ADABB6F0}" presName="hierChild5" presStyleCnt="0"/>
      <dgm:spPr/>
    </dgm:pt>
    <dgm:pt modelId="{CB20578E-7368-4DBD-9733-DAD93EFD1DC9}" type="pres">
      <dgm:prSet presAssocID="{6B5B7685-4D27-4095-8802-0708FB2CDC89}" presName="Name23" presStyleLbl="parChTrans1D4" presStyleIdx="7" presStyleCnt="10"/>
      <dgm:spPr/>
      <dgm:t>
        <a:bodyPr/>
        <a:lstStyle/>
        <a:p>
          <a:endParaRPr lang="en-US"/>
        </a:p>
      </dgm:t>
    </dgm:pt>
    <dgm:pt modelId="{1E6B7F91-F0A3-4E58-81E2-8858093A839C}" type="pres">
      <dgm:prSet presAssocID="{78533DB4-87C0-4D91-AD8E-A12D31F48D76}" presName="hierRoot4" presStyleCnt="0"/>
      <dgm:spPr/>
    </dgm:pt>
    <dgm:pt modelId="{DF00B94A-98FB-45EF-AA20-1733A9B33401}" type="pres">
      <dgm:prSet presAssocID="{78533DB4-87C0-4D91-AD8E-A12D31F48D76}" presName="composite4" presStyleCnt="0"/>
      <dgm:spPr/>
    </dgm:pt>
    <dgm:pt modelId="{BDB65CBE-A57A-4C9F-ADE3-1E7151C98168}" type="pres">
      <dgm:prSet presAssocID="{78533DB4-87C0-4D91-AD8E-A12D31F48D76}" presName="background4" presStyleLbl="node4" presStyleIdx="7" presStyleCnt="10"/>
      <dgm:spPr/>
    </dgm:pt>
    <dgm:pt modelId="{B016F5A7-8589-4602-AE88-AA6FA219B2F9}" type="pres">
      <dgm:prSet presAssocID="{78533DB4-87C0-4D91-AD8E-A12D31F48D76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04B11-5096-484E-861F-E7CB029B8348}" type="pres">
      <dgm:prSet presAssocID="{78533DB4-87C0-4D91-AD8E-A12D31F48D76}" presName="hierChild5" presStyleCnt="0"/>
      <dgm:spPr/>
    </dgm:pt>
    <dgm:pt modelId="{A59D629D-1E55-4CB2-BF8C-CE818D43A074}" type="pres">
      <dgm:prSet presAssocID="{5C4E54E3-0DFB-4F02-82A8-0F3439AF4446}" presName="Name23" presStyleLbl="parChTrans1D4" presStyleIdx="8" presStyleCnt="10"/>
      <dgm:spPr/>
      <dgm:t>
        <a:bodyPr/>
        <a:lstStyle/>
        <a:p>
          <a:endParaRPr lang="en-US"/>
        </a:p>
      </dgm:t>
    </dgm:pt>
    <dgm:pt modelId="{20F6169F-D236-45D1-BC0C-A62EE4299A16}" type="pres">
      <dgm:prSet presAssocID="{6973925C-5241-402F-8047-EC24781F125F}" presName="hierRoot4" presStyleCnt="0"/>
      <dgm:spPr/>
    </dgm:pt>
    <dgm:pt modelId="{53064F19-808A-4516-95D2-12406E369363}" type="pres">
      <dgm:prSet presAssocID="{6973925C-5241-402F-8047-EC24781F125F}" presName="composite4" presStyleCnt="0"/>
      <dgm:spPr/>
    </dgm:pt>
    <dgm:pt modelId="{025F0622-A6E9-4029-AC80-50A9CEF4A165}" type="pres">
      <dgm:prSet presAssocID="{6973925C-5241-402F-8047-EC24781F125F}" presName="background4" presStyleLbl="node4" presStyleIdx="8" presStyleCnt="10"/>
      <dgm:spPr/>
    </dgm:pt>
    <dgm:pt modelId="{57347BA1-3FC7-4328-B91B-07CF1107978B}" type="pres">
      <dgm:prSet presAssocID="{6973925C-5241-402F-8047-EC24781F125F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1EBF6-C05F-4856-9518-1A0A99B570F7}" type="pres">
      <dgm:prSet presAssocID="{6973925C-5241-402F-8047-EC24781F125F}" presName="hierChild5" presStyleCnt="0"/>
      <dgm:spPr/>
    </dgm:pt>
    <dgm:pt modelId="{63D21406-BFEB-4DFF-91FA-068B74F0780A}" type="pres">
      <dgm:prSet presAssocID="{DC17CCD3-912D-41D5-AAEC-F80D0EFC5239}" presName="Name23" presStyleLbl="parChTrans1D4" presStyleIdx="9" presStyleCnt="10"/>
      <dgm:spPr/>
      <dgm:t>
        <a:bodyPr/>
        <a:lstStyle/>
        <a:p>
          <a:endParaRPr lang="en-US"/>
        </a:p>
      </dgm:t>
    </dgm:pt>
    <dgm:pt modelId="{DC8F3096-6C83-43E2-A722-879279B860D5}" type="pres">
      <dgm:prSet presAssocID="{1D7A0627-9B60-47E5-9E82-DCC8675FD419}" presName="hierRoot4" presStyleCnt="0"/>
      <dgm:spPr/>
    </dgm:pt>
    <dgm:pt modelId="{F27EDF80-2C20-4944-BE1C-F1B14E711BF8}" type="pres">
      <dgm:prSet presAssocID="{1D7A0627-9B60-47E5-9E82-DCC8675FD419}" presName="composite4" presStyleCnt="0"/>
      <dgm:spPr/>
    </dgm:pt>
    <dgm:pt modelId="{470AA2B8-1E9F-46D4-AD4C-C765EADE3E84}" type="pres">
      <dgm:prSet presAssocID="{1D7A0627-9B60-47E5-9E82-DCC8675FD419}" presName="background4" presStyleLbl="node4" presStyleIdx="9" presStyleCnt="10"/>
      <dgm:spPr/>
    </dgm:pt>
    <dgm:pt modelId="{4F622B7D-0395-4A48-A4CE-F77A92226247}" type="pres">
      <dgm:prSet presAssocID="{1D7A0627-9B60-47E5-9E82-DCC8675FD419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9189BE-9323-4661-BA1F-09F426DF38E1}" type="pres">
      <dgm:prSet presAssocID="{1D7A0627-9B60-47E5-9E82-DCC8675FD419}" presName="hierChild5" presStyleCnt="0"/>
      <dgm:spPr/>
    </dgm:pt>
  </dgm:ptLst>
  <dgm:cxnLst>
    <dgm:cxn modelId="{BC16E0E1-33B2-4164-A84E-9A3C0549C30E}" type="presOf" srcId="{D82D5464-6584-403D-A966-822F6ADBAF26}" destId="{A5FD0D30-3C33-4060-9460-98B1BFA8E229}" srcOrd="0" destOrd="0" presId="urn:microsoft.com/office/officeart/2005/8/layout/hierarchy1"/>
    <dgm:cxn modelId="{C95EDD55-13CD-4292-B3B4-CCBF95993A7A}" type="presOf" srcId="{78533DB4-87C0-4D91-AD8E-A12D31F48D76}" destId="{B016F5A7-8589-4602-AE88-AA6FA219B2F9}" srcOrd="0" destOrd="0" presId="urn:microsoft.com/office/officeart/2005/8/layout/hierarchy1"/>
    <dgm:cxn modelId="{8E749120-5A5D-4380-A621-1CFE057C5A7D}" srcId="{AE04EF9C-144F-474B-8FDB-128624F74746}" destId="{826E2A73-F773-45A3-8B3C-4EE91C8E53BB}" srcOrd="1" destOrd="0" parTransId="{77C1C3F0-9AAE-4AAC-A773-0CDEECF89B2C}" sibTransId="{B7B90B13-F91F-4BE3-93B7-890DED9EDACD}"/>
    <dgm:cxn modelId="{F293EE0E-9D81-47CD-BA1C-B11AAE436C68}" type="presOf" srcId="{5D99EE70-5004-4589-8C1E-4E7E536C096F}" destId="{867ED6B9-3D70-4445-9AF7-7E06B10E111F}" srcOrd="0" destOrd="0" presId="urn:microsoft.com/office/officeart/2005/8/layout/hierarchy1"/>
    <dgm:cxn modelId="{51AF0DAF-A1E1-4B9E-B2ED-25223A4D7877}" type="presOf" srcId="{1D7A0627-9B60-47E5-9E82-DCC8675FD419}" destId="{4F622B7D-0395-4A48-A4CE-F77A92226247}" srcOrd="0" destOrd="0" presId="urn:microsoft.com/office/officeart/2005/8/layout/hierarchy1"/>
    <dgm:cxn modelId="{88AFE420-4D5D-49CC-A116-14850EAEC58F}" type="presOf" srcId="{AE04EF9C-144F-474B-8FDB-128624F74746}" destId="{219B61A7-3931-461B-9384-BD9BB37BA71A}" srcOrd="0" destOrd="0" presId="urn:microsoft.com/office/officeart/2005/8/layout/hierarchy1"/>
    <dgm:cxn modelId="{5C9ECD65-7FA2-404B-B1CE-D95ADE443AA9}" type="presOf" srcId="{96FAE358-5FDA-4B47-8A82-07F6C0BCC041}" destId="{84CE6661-A72A-4460-ACB2-0A6BB49611AE}" srcOrd="0" destOrd="0" presId="urn:microsoft.com/office/officeart/2005/8/layout/hierarchy1"/>
    <dgm:cxn modelId="{0D63A18C-24F9-4BD7-8C84-0A588A6DFF55}" type="presOf" srcId="{787A1D5C-6F89-4F9E-A2A2-D7EFEBCB9BFE}" destId="{DE371CF0-F94B-4689-9E8C-961619B399A3}" srcOrd="0" destOrd="0" presId="urn:microsoft.com/office/officeart/2005/8/layout/hierarchy1"/>
    <dgm:cxn modelId="{6DDFEB31-D41C-419D-9EF6-E3AD92C78D00}" type="presOf" srcId="{0ABFA5F2-40EA-4240-880A-115C0E5A4075}" destId="{0BD79C80-84DE-400D-BF2E-9DFD47397E92}" srcOrd="0" destOrd="0" presId="urn:microsoft.com/office/officeart/2005/8/layout/hierarchy1"/>
    <dgm:cxn modelId="{6CDBB112-747A-42D4-A047-CB7D3F853E73}" type="presOf" srcId="{77C1C3F0-9AAE-4AAC-A773-0CDEECF89B2C}" destId="{8F7D6126-C8D4-4FCA-904A-8C7E2E4DB1F6}" srcOrd="0" destOrd="0" presId="urn:microsoft.com/office/officeart/2005/8/layout/hierarchy1"/>
    <dgm:cxn modelId="{17E8E341-F71E-4B78-8550-848B18A5FC1B}" type="presOf" srcId="{980706C4-F6EE-4513-99EC-D5A0BF345417}" destId="{3B66FECA-EDE3-4220-B44F-F423B54AD46B}" srcOrd="0" destOrd="0" presId="urn:microsoft.com/office/officeart/2005/8/layout/hierarchy1"/>
    <dgm:cxn modelId="{34409012-B896-4001-9ED1-87A3F4F23C67}" srcId="{78533DB4-87C0-4D91-AD8E-A12D31F48D76}" destId="{6973925C-5241-402F-8047-EC24781F125F}" srcOrd="0" destOrd="0" parTransId="{5C4E54E3-0DFB-4F02-82A8-0F3439AF4446}" sibTransId="{296854A4-F8D2-4F68-A71D-C8E0FADC0369}"/>
    <dgm:cxn modelId="{8B877592-9550-4330-99E9-672B08DA65C0}" type="presOf" srcId="{338012A0-99FB-4917-A5FB-A7C7663EFB35}" destId="{BD41FAB8-8705-42B3-9FF7-CAB92C1C9F76}" srcOrd="0" destOrd="0" presId="urn:microsoft.com/office/officeart/2005/8/layout/hierarchy1"/>
    <dgm:cxn modelId="{ED30F99D-5609-43EC-9BC4-D726D239DCC6}" srcId="{FA059709-2EA8-4796-BA2E-451F21C4120C}" destId="{0ABFA5F2-40EA-4240-880A-115C0E5A4075}" srcOrd="0" destOrd="0" parTransId="{D82D5464-6584-403D-A966-822F6ADBAF26}" sibTransId="{F68ED31E-57A4-47E3-B47E-B2A429A2A382}"/>
    <dgm:cxn modelId="{F30691ED-09F7-44F0-957E-38C80B50F104}" srcId="{6D5E2B53-2B22-42D4-8E74-52E4ADABB6F0}" destId="{1D7A0627-9B60-47E5-9E82-DCC8675FD419}" srcOrd="1" destOrd="0" parTransId="{DC17CCD3-912D-41D5-AAEC-F80D0EFC5239}" sibTransId="{B5EB7A3E-83FF-4F65-A89E-28D4535899E5}"/>
    <dgm:cxn modelId="{69C7D440-A8C5-4D86-A6A3-7DE19FA8A18F}" srcId="{C11F81F6-FB74-4BF8-9414-3BE3D7984E9B}" destId="{5D99EE70-5004-4589-8C1E-4E7E536C096F}" srcOrd="0" destOrd="0" parTransId="{338012A0-99FB-4917-A5FB-A7C7663EFB35}" sibTransId="{75C7884A-2AF3-4266-A283-082BDFFFC6CE}"/>
    <dgm:cxn modelId="{A34F62F9-C6C9-4D44-B7D5-93B5957D63A9}" type="presOf" srcId="{826E2A73-F773-45A3-8B3C-4EE91C8E53BB}" destId="{1296C5FC-B86D-41ED-836C-95AD03505350}" srcOrd="0" destOrd="0" presId="urn:microsoft.com/office/officeart/2005/8/layout/hierarchy1"/>
    <dgm:cxn modelId="{813C9BEE-26D2-4581-BBFA-AD59CB15D4F5}" type="presOf" srcId="{FD4EB98D-5B93-445B-8263-8F4645298903}" destId="{7E8F2531-410E-49D2-9672-4F3EDFC7DBCA}" srcOrd="0" destOrd="0" presId="urn:microsoft.com/office/officeart/2005/8/layout/hierarchy1"/>
    <dgm:cxn modelId="{81139C45-B17E-4F4D-89BF-7D358F9B4007}" type="presOf" srcId="{5C4E54E3-0DFB-4F02-82A8-0F3439AF4446}" destId="{A59D629D-1E55-4CB2-BF8C-CE818D43A074}" srcOrd="0" destOrd="0" presId="urn:microsoft.com/office/officeart/2005/8/layout/hierarchy1"/>
    <dgm:cxn modelId="{BA6D0B7E-A4C8-4C72-ADD1-F6AF76FF8F3F}" srcId="{B645F769-B66F-4E4F-BF8C-2374CDB6DCBA}" destId="{145B6A62-1DF3-4499-9981-4F078C0D5791}" srcOrd="0" destOrd="0" parTransId="{54B0C199-CFD2-42A6-83C2-5BCBFA03F949}" sibTransId="{128A9332-990C-42EB-BE84-35A6326EC513}"/>
    <dgm:cxn modelId="{0A1289B7-AF11-4AA8-BDEE-6CEE1A820BDE}" type="presOf" srcId="{25AEB7D5-F102-4BCD-9562-E9577958F258}" destId="{B278C9BD-F923-4818-8AA2-484AB34FFCF5}" srcOrd="0" destOrd="0" presId="urn:microsoft.com/office/officeart/2005/8/layout/hierarchy1"/>
    <dgm:cxn modelId="{1236FB33-33A6-4688-AE40-27EAB865ED68}" type="presOf" srcId="{FA059709-2EA8-4796-BA2E-451F21C4120C}" destId="{E1EB727C-176F-430A-B40F-DD19ED3F01E3}" srcOrd="0" destOrd="0" presId="urn:microsoft.com/office/officeart/2005/8/layout/hierarchy1"/>
    <dgm:cxn modelId="{41F35D37-9E91-4BBF-B520-86A0171AE59B}" type="presOf" srcId="{C11F81F6-FB74-4BF8-9414-3BE3D7984E9B}" destId="{3E949750-885A-468F-A5DE-E08EAEF3F961}" srcOrd="0" destOrd="0" presId="urn:microsoft.com/office/officeart/2005/8/layout/hierarchy1"/>
    <dgm:cxn modelId="{1A80A63A-8622-49A8-B65B-BC9E2C3C1EED}" srcId="{145B6A62-1DF3-4499-9981-4F078C0D5791}" destId="{AE04EF9C-144F-474B-8FDB-128624F74746}" srcOrd="0" destOrd="0" parTransId="{FD4EB98D-5B93-445B-8263-8F4645298903}" sibTransId="{B0FAE770-543A-48D4-A490-3366B133B1B6}"/>
    <dgm:cxn modelId="{03301F3B-EE27-4349-B4D8-994E96D745CC}" srcId="{826E2A73-F773-45A3-8B3C-4EE91C8E53BB}" destId="{6D5E2B53-2B22-42D4-8E74-52E4ADABB6F0}" srcOrd="1" destOrd="0" parTransId="{C699F489-BD53-4716-B5D4-0522D9A7368A}" sibTransId="{6D679FFF-FC3D-448D-A37C-E0FAE3F63A9C}"/>
    <dgm:cxn modelId="{AEE7180C-2801-4F6A-98F1-F8F6DE210C02}" srcId="{FA059709-2EA8-4796-BA2E-451F21C4120C}" destId="{07BF5EC9-AB28-4DC4-AABC-31F03A6C9AF8}" srcOrd="1" destOrd="0" parTransId="{980706C4-F6EE-4513-99EC-D5A0BF345417}" sibTransId="{3F98D9DF-357E-445C-AA23-F4C815D7AD69}"/>
    <dgm:cxn modelId="{FB449CD0-FD56-48DC-892E-70B482F4E14F}" type="presOf" srcId="{145B6A62-1DF3-4499-9981-4F078C0D5791}" destId="{A21B2EAC-3EC8-4F90-B76A-78962994843F}" srcOrd="0" destOrd="0" presId="urn:microsoft.com/office/officeart/2005/8/layout/hierarchy1"/>
    <dgm:cxn modelId="{2AF5B9EB-03BC-4642-A330-83D4AC775B7A}" srcId="{C11F81F6-FB74-4BF8-9414-3BE3D7984E9B}" destId="{FA059709-2EA8-4796-BA2E-451F21C4120C}" srcOrd="1" destOrd="0" parTransId="{787A1D5C-6F89-4F9E-A2A2-D7EFEBCB9BFE}" sibTransId="{2E0ED177-A33D-4044-96F9-6BC1853C521D}"/>
    <dgm:cxn modelId="{50EA87F5-AFBE-45CD-912D-083D4303FAC3}" type="presOf" srcId="{07BF5EC9-AB28-4DC4-AABC-31F03A6C9AF8}" destId="{47FF93BF-00C4-4FB3-94C5-CA66210A114D}" srcOrd="0" destOrd="0" presId="urn:microsoft.com/office/officeart/2005/8/layout/hierarchy1"/>
    <dgm:cxn modelId="{8D8E194B-B3FF-40E9-86BE-7DCD7624E831}" type="presOf" srcId="{AA95F774-37C0-4681-8491-26EFBE348464}" destId="{E8855A64-18BD-47D5-B843-4E3DA006FF4B}" srcOrd="0" destOrd="0" presId="urn:microsoft.com/office/officeart/2005/8/layout/hierarchy1"/>
    <dgm:cxn modelId="{0BF8DFB9-37A6-4A2F-8600-F428064F9F6D}" type="presOf" srcId="{A81033DD-5FBA-4EE4-BBA2-D8764EAD3994}" destId="{91A1B2AC-1B1D-45D5-802C-9F4E83D33468}" srcOrd="0" destOrd="0" presId="urn:microsoft.com/office/officeart/2005/8/layout/hierarchy1"/>
    <dgm:cxn modelId="{BA72FBB4-729A-45F2-A215-EB5F4D4FC724}" type="presOf" srcId="{6B5B7685-4D27-4095-8802-0708FB2CDC89}" destId="{CB20578E-7368-4DBD-9733-DAD93EFD1DC9}" srcOrd="0" destOrd="0" presId="urn:microsoft.com/office/officeart/2005/8/layout/hierarchy1"/>
    <dgm:cxn modelId="{F112FB93-D938-4CEE-9E95-5D69307C16A2}" type="presOf" srcId="{6973925C-5241-402F-8047-EC24781F125F}" destId="{57347BA1-3FC7-4328-B91B-07CF1107978B}" srcOrd="0" destOrd="0" presId="urn:microsoft.com/office/officeart/2005/8/layout/hierarchy1"/>
    <dgm:cxn modelId="{CC0C3940-BAD0-427E-8105-5BCC2B9A4349}" type="presOf" srcId="{D729C7C8-D1B5-41B1-8EDB-C3D565DD721D}" destId="{15FE81E1-7535-4521-8C32-BE0E1809A2D3}" srcOrd="0" destOrd="0" presId="urn:microsoft.com/office/officeart/2005/8/layout/hierarchy1"/>
    <dgm:cxn modelId="{073A091D-6705-40FF-ADA9-1068F1143725}" type="presOf" srcId="{6D5E2B53-2B22-42D4-8E74-52E4ADABB6F0}" destId="{089AF190-1C0D-4F7D-8A9B-9D41D6E2396D}" srcOrd="0" destOrd="0" presId="urn:microsoft.com/office/officeart/2005/8/layout/hierarchy1"/>
    <dgm:cxn modelId="{44A5A1BD-7167-4E28-8682-8A6236D0A660}" srcId="{826E2A73-F773-45A3-8B3C-4EE91C8E53BB}" destId="{AA95F774-37C0-4681-8491-26EFBE348464}" srcOrd="0" destOrd="0" parTransId="{25AEB7D5-F102-4BCD-9562-E9577958F258}" sibTransId="{CC91C178-30E4-48A8-9F6C-244D19EE6082}"/>
    <dgm:cxn modelId="{4178BCBD-4CA0-4DD2-8C77-34ABB63ABBCD}" srcId="{0ABFA5F2-40EA-4240-880A-115C0E5A4075}" destId="{D729C7C8-D1B5-41B1-8EDB-C3D565DD721D}" srcOrd="0" destOrd="0" parTransId="{96FAE358-5FDA-4B47-8A82-07F6C0BCC041}" sibTransId="{DF8B1661-40A6-4208-AECE-096D52619320}"/>
    <dgm:cxn modelId="{DDC16580-200B-4E33-889B-0A43A07EE806}" srcId="{AE04EF9C-144F-474B-8FDB-128624F74746}" destId="{C11F81F6-FB74-4BF8-9414-3BE3D7984E9B}" srcOrd="0" destOrd="0" parTransId="{A81033DD-5FBA-4EE4-BBA2-D8764EAD3994}" sibTransId="{C04B80BE-2BAB-4260-920F-FC573B89889F}"/>
    <dgm:cxn modelId="{28F032D5-1CFB-4E60-90A4-DFFEE4B43073}" type="presOf" srcId="{C699F489-BD53-4716-B5D4-0522D9A7368A}" destId="{C7A28D7D-9BB8-45F8-9AA4-05B75C7220C1}" srcOrd="0" destOrd="0" presId="urn:microsoft.com/office/officeart/2005/8/layout/hierarchy1"/>
    <dgm:cxn modelId="{13670E47-A5E6-4B64-B9AB-0D33F52E6FAD}" srcId="{6D5E2B53-2B22-42D4-8E74-52E4ADABB6F0}" destId="{78533DB4-87C0-4D91-AD8E-A12D31F48D76}" srcOrd="0" destOrd="0" parTransId="{6B5B7685-4D27-4095-8802-0708FB2CDC89}" sibTransId="{13383373-65BE-4C21-A0BC-F01569767191}"/>
    <dgm:cxn modelId="{C5357628-FD2C-453A-8F30-6303E962917C}" type="presOf" srcId="{B645F769-B66F-4E4F-BF8C-2374CDB6DCBA}" destId="{A526C9F7-862E-44BF-B661-3E0347AE4B04}" srcOrd="0" destOrd="0" presId="urn:microsoft.com/office/officeart/2005/8/layout/hierarchy1"/>
    <dgm:cxn modelId="{36A848F2-0020-4A98-86A9-2BFCE60C2005}" type="presOf" srcId="{DC17CCD3-912D-41D5-AAEC-F80D0EFC5239}" destId="{63D21406-BFEB-4DFF-91FA-068B74F0780A}" srcOrd="0" destOrd="0" presId="urn:microsoft.com/office/officeart/2005/8/layout/hierarchy1"/>
    <dgm:cxn modelId="{C76C4A75-5762-4EF4-B75D-E03E41D4A68F}" type="presParOf" srcId="{A526C9F7-862E-44BF-B661-3E0347AE4B04}" destId="{A90A4603-9846-4076-AC49-259050C59B8A}" srcOrd="0" destOrd="0" presId="urn:microsoft.com/office/officeart/2005/8/layout/hierarchy1"/>
    <dgm:cxn modelId="{82B10366-CBDA-4D45-9807-4FC39BD0A696}" type="presParOf" srcId="{A90A4603-9846-4076-AC49-259050C59B8A}" destId="{0ECCBF7E-B6DF-4599-A12A-0894E7C05BF1}" srcOrd="0" destOrd="0" presId="urn:microsoft.com/office/officeart/2005/8/layout/hierarchy1"/>
    <dgm:cxn modelId="{C260A2EE-E0FD-4309-BEAA-C29049DA4724}" type="presParOf" srcId="{0ECCBF7E-B6DF-4599-A12A-0894E7C05BF1}" destId="{E092DF1C-A12F-424B-A696-51543E218669}" srcOrd="0" destOrd="0" presId="urn:microsoft.com/office/officeart/2005/8/layout/hierarchy1"/>
    <dgm:cxn modelId="{6C590872-C4F4-400D-85D4-20E6049EE68A}" type="presParOf" srcId="{0ECCBF7E-B6DF-4599-A12A-0894E7C05BF1}" destId="{A21B2EAC-3EC8-4F90-B76A-78962994843F}" srcOrd="1" destOrd="0" presId="urn:microsoft.com/office/officeart/2005/8/layout/hierarchy1"/>
    <dgm:cxn modelId="{880B1F64-F2B6-4C3B-98AD-212B3769C957}" type="presParOf" srcId="{A90A4603-9846-4076-AC49-259050C59B8A}" destId="{791134D4-5EB2-465A-BEAE-1959AB66C5D3}" srcOrd="1" destOrd="0" presId="urn:microsoft.com/office/officeart/2005/8/layout/hierarchy1"/>
    <dgm:cxn modelId="{8CF6A325-F93D-4579-B7AC-221C0E4BF30A}" type="presParOf" srcId="{791134D4-5EB2-465A-BEAE-1959AB66C5D3}" destId="{7E8F2531-410E-49D2-9672-4F3EDFC7DBCA}" srcOrd="0" destOrd="0" presId="urn:microsoft.com/office/officeart/2005/8/layout/hierarchy1"/>
    <dgm:cxn modelId="{A22884C6-D130-4322-9D1B-0B750AA0BF41}" type="presParOf" srcId="{791134D4-5EB2-465A-BEAE-1959AB66C5D3}" destId="{17609EBF-70DD-480D-BDDE-F06F96F0770F}" srcOrd="1" destOrd="0" presId="urn:microsoft.com/office/officeart/2005/8/layout/hierarchy1"/>
    <dgm:cxn modelId="{46EC83DD-988C-4DAD-8C92-311F1021BF0A}" type="presParOf" srcId="{17609EBF-70DD-480D-BDDE-F06F96F0770F}" destId="{97A10354-9576-488F-9A90-97CCB7786748}" srcOrd="0" destOrd="0" presId="urn:microsoft.com/office/officeart/2005/8/layout/hierarchy1"/>
    <dgm:cxn modelId="{6492314D-6A54-4028-9453-B8F6B9C15D78}" type="presParOf" srcId="{97A10354-9576-488F-9A90-97CCB7786748}" destId="{9B21CB46-A2C6-4ADF-83C6-17F45FFCB161}" srcOrd="0" destOrd="0" presId="urn:microsoft.com/office/officeart/2005/8/layout/hierarchy1"/>
    <dgm:cxn modelId="{0150F1B1-940D-4185-9937-B36F066986EA}" type="presParOf" srcId="{97A10354-9576-488F-9A90-97CCB7786748}" destId="{219B61A7-3931-461B-9384-BD9BB37BA71A}" srcOrd="1" destOrd="0" presId="urn:microsoft.com/office/officeart/2005/8/layout/hierarchy1"/>
    <dgm:cxn modelId="{DE44EDEC-9A59-47A6-82C3-AB239EDEC914}" type="presParOf" srcId="{17609EBF-70DD-480D-BDDE-F06F96F0770F}" destId="{B89027C8-1444-45FD-8A6C-3FA446A3C9DD}" srcOrd="1" destOrd="0" presId="urn:microsoft.com/office/officeart/2005/8/layout/hierarchy1"/>
    <dgm:cxn modelId="{1DBC01C8-0A8F-464E-BA96-33100A181A7F}" type="presParOf" srcId="{B89027C8-1444-45FD-8A6C-3FA446A3C9DD}" destId="{91A1B2AC-1B1D-45D5-802C-9F4E83D33468}" srcOrd="0" destOrd="0" presId="urn:microsoft.com/office/officeart/2005/8/layout/hierarchy1"/>
    <dgm:cxn modelId="{2F2BF478-51F6-431B-A2C6-2600E4A68880}" type="presParOf" srcId="{B89027C8-1444-45FD-8A6C-3FA446A3C9DD}" destId="{BBDC0776-9C63-4B12-99CF-F4A2DCD4DCBB}" srcOrd="1" destOrd="0" presId="urn:microsoft.com/office/officeart/2005/8/layout/hierarchy1"/>
    <dgm:cxn modelId="{38D8F10A-312B-4029-A56F-62D5A01ED27A}" type="presParOf" srcId="{BBDC0776-9C63-4B12-99CF-F4A2DCD4DCBB}" destId="{E345FD16-6E55-4592-883A-D618D95165C5}" srcOrd="0" destOrd="0" presId="urn:microsoft.com/office/officeart/2005/8/layout/hierarchy1"/>
    <dgm:cxn modelId="{C360F80D-90D6-4FA9-955C-F759B0A13DA6}" type="presParOf" srcId="{E345FD16-6E55-4592-883A-D618D95165C5}" destId="{8D8E9E68-DF37-4532-8F47-566B0B8D865D}" srcOrd="0" destOrd="0" presId="urn:microsoft.com/office/officeart/2005/8/layout/hierarchy1"/>
    <dgm:cxn modelId="{CE85BDE2-4986-4D2D-9694-8CC9F63B0943}" type="presParOf" srcId="{E345FD16-6E55-4592-883A-D618D95165C5}" destId="{3E949750-885A-468F-A5DE-E08EAEF3F961}" srcOrd="1" destOrd="0" presId="urn:microsoft.com/office/officeart/2005/8/layout/hierarchy1"/>
    <dgm:cxn modelId="{3EE99BA9-9488-47FC-A2B4-36D145DB81DB}" type="presParOf" srcId="{BBDC0776-9C63-4B12-99CF-F4A2DCD4DCBB}" destId="{28A7B838-E35E-458C-B049-67B02F379923}" srcOrd="1" destOrd="0" presId="urn:microsoft.com/office/officeart/2005/8/layout/hierarchy1"/>
    <dgm:cxn modelId="{C512C5B5-A670-4622-87B2-9D6021333B40}" type="presParOf" srcId="{28A7B838-E35E-458C-B049-67B02F379923}" destId="{BD41FAB8-8705-42B3-9FF7-CAB92C1C9F76}" srcOrd="0" destOrd="0" presId="urn:microsoft.com/office/officeart/2005/8/layout/hierarchy1"/>
    <dgm:cxn modelId="{5C24202B-5214-4BAA-A1FA-E7AC3B6AF9FB}" type="presParOf" srcId="{28A7B838-E35E-458C-B049-67B02F379923}" destId="{86810200-E06A-431D-8ECD-D0EAC3DF1AEA}" srcOrd="1" destOrd="0" presId="urn:microsoft.com/office/officeart/2005/8/layout/hierarchy1"/>
    <dgm:cxn modelId="{99654406-9BF2-4D05-A912-3F7D0621924A}" type="presParOf" srcId="{86810200-E06A-431D-8ECD-D0EAC3DF1AEA}" destId="{0B0C2DCC-F5C8-4252-8864-832EB2901F80}" srcOrd="0" destOrd="0" presId="urn:microsoft.com/office/officeart/2005/8/layout/hierarchy1"/>
    <dgm:cxn modelId="{5549074D-43F3-497C-8677-01887BCA6044}" type="presParOf" srcId="{0B0C2DCC-F5C8-4252-8864-832EB2901F80}" destId="{9560A9E8-1CB9-4326-9228-632826F56381}" srcOrd="0" destOrd="0" presId="urn:microsoft.com/office/officeart/2005/8/layout/hierarchy1"/>
    <dgm:cxn modelId="{30EF40B3-F8D7-4CF0-8158-2CB1B5F6E948}" type="presParOf" srcId="{0B0C2DCC-F5C8-4252-8864-832EB2901F80}" destId="{867ED6B9-3D70-4445-9AF7-7E06B10E111F}" srcOrd="1" destOrd="0" presId="urn:microsoft.com/office/officeart/2005/8/layout/hierarchy1"/>
    <dgm:cxn modelId="{04E71BF7-6D4E-4B8B-89C8-49BDE7DD2751}" type="presParOf" srcId="{86810200-E06A-431D-8ECD-D0EAC3DF1AEA}" destId="{739C3BDA-7938-41E5-AFB0-64559A707EA9}" srcOrd="1" destOrd="0" presId="urn:microsoft.com/office/officeart/2005/8/layout/hierarchy1"/>
    <dgm:cxn modelId="{3B00F043-4250-4855-89B9-8F951952B465}" type="presParOf" srcId="{28A7B838-E35E-458C-B049-67B02F379923}" destId="{DE371CF0-F94B-4689-9E8C-961619B399A3}" srcOrd="2" destOrd="0" presId="urn:microsoft.com/office/officeart/2005/8/layout/hierarchy1"/>
    <dgm:cxn modelId="{6AD7D91D-0F10-4DBA-80C4-7FF8B3F5A2BC}" type="presParOf" srcId="{28A7B838-E35E-458C-B049-67B02F379923}" destId="{7961A040-B865-433B-ABF5-E57A164FD103}" srcOrd="3" destOrd="0" presId="urn:microsoft.com/office/officeart/2005/8/layout/hierarchy1"/>
    <dgm:cxn modelId="{689A441D-4D6B-40E5-88F1-497BA187B2A5}" type="presParOf" srcId="{7961A040-B865-433B-ABF5-E57A164FD103}" destId="{15DA9964-DEEC-42D9-A808-6B79BC4E7382}" srcOrd="0" destOrd="0" presId="urn:microsoft.com/office/officeart/2005/8/layout/hierarchy1"/>
    <dgm:cxn modelId="{72873648-0FF3-4866-B36F-45E606AA7352}" type="presParOf" srcId="{15DA9964-DEEC-42D9-A808-6B79BC4E7382}" destId="{63E474EB-0805-4A59-A6B9-C7213543D9E5}" srcOrd="0" destOrd="0" presId="urn:microsoft.com/office/officeart/2005/8/layout/hierarchy1"/>
    <dgm:cxn modelId="{44F1AA97-EDF0-4770-AB6D-8616052D4752}" type="presParOf" srcId="{15DA9964-DEEC-42D9-A808-6B79BC4E7382}" destId="{E1EB727C-176F-430A-B40F-DD19ED3F01E3}" srcOrd="1" destOrd="0" presId="urn:microsoft.com/office/officeart/2005/8/layout/hierarchy1"/>
    <dgm:cxn modelId="{C193F7D4-A2F5-44E3-9721-FF02B79ABFEB}" type="presParOf" srcId="{7961A040-B865-433B-ABF5-E57A164FD103}" destId="{C933053B-EE71-467F-B76A-DB894F8E0C8A}" srcOrd="1" destOrd="0" presId="urn:microsoft.com/office/officeart/2005/8/layout/hierarchy1"/>
    <dgm:cxn modelId="{6BA1C1A5-5F82-4210-A973-395F83702C72}" type="presParOf" srcId="{C933053B-EE71-467F-B76A-DB894F8E0C8A}" destId="{A5FD0D30-3C33-4060-9460-98B1BFA8E229}" srcOrd="0" destOrd="0" presId="urn:microsoft.com/office/officeart/2005/8/layout/hierarchy1"/>
    <dgm:cxn modelId="{B327A6FC-756E-44EC-A27A-9A64B308345F}" type="presParOf" srcId="{C933053B-EE71-467F-B76A-DB894F8E0C8A}" destId="{16428CD8-C1B0-4E0A-B572-7652CF1F7B5C}" srcOrd="1" destOrd="0" presId="urn:microsoft.com/office/officeart/2005/8/layout/hierarchy1"/>
    <dgm:cxn modelId="{BCC65C70-581C-4301-8BF2-F0A3CBC5106E}" type="presParOf" srcId="{16428CD8-C1B0-4E0A-B572-7652CF1F7B5C}" destId="{6FA5BCB5-074B-43F3-B734-E612995D5247}" srcOrd="0" destOrd="0" presId="urn:microsoft.com/office/officeart/2005/8/layout/hierarchy1"/>
    <dgm:cxn modelId="{00DA6CF7-4D87-489F-B57A-F101056A5D5A}" type="presParOf" srcId="{6FA5BCB5-074B-43F3-B734-E612995D5247}" destId="{5DCDAF7F-8684-413C-9BB8-FC11D3C4B45F}" srcOrd="0" destOrd="0" presId="urn:microsoft.com/office/officeart/2005/8/layout/hierarchy1"/>
    <dgm:cxn modelId="{0E0F8832-53BF-4582-8BA7-82A51DA862D1}" type="presParOf" srcId="{6FA5BCB5-074B-43F3-B734-E612995D5247}" destId="{0BD79C80-84DE-400D-BF2E-9DFD47397E92}" srcOrd="1" destOrd="0" presId="urn:microsoft.com/office/officeart/2005/8/layout/hierarchy1"/>
    <dgm:cxn modelId="{7A6ADC8A-2E96-4644-87FA-EFE6A0DA7586}" type="presParOf" srcId="{16428CD8-C1B0-4E0A-B572-7652CF1F7B5C}" destId="{591B60A2-C967-4F3D-9712-E81F2389F40F}" srcOrd="1" destOrd="0" presId="urn:microsoft.com/office/officeart/2005/8/layout/hierarchy1"/>
    <dgm:cxn modelId="{38DC3DF5-F823-4D5A-9557-2DA22879FD92}" type="presParOf" srcId="{591B60A2-C967-4F3D-9712-E81F2389F40F}" destId="{84CE6661-A72A-4460-ACB2-0A6BB49611AE}" srcOrd="0" destOrd="0" presId="urn:microsoft.com/office/officeart/2005/8/layout/hierarchy1"/>
    <dgm:cxn modelId="{DE73B447-5D7C-4E80-BBA2-83646D57FF22}" type="presParOf" srcId="{591B60A2-C967-4F3D-9712-E81F2389F40F}" destId="{2AB475F7-8A11-461F-8AA8-1C544C2F169A}" srcOrd="1" destOrd="0" presId="urn:microsoft.com/office/officeart/2005/8/layout/hierarchy1"/>
    <dgm:cxn modelId="{7417530E-A6A0-40D5-8DFE-DE78ACD1AFB6}" type="presParOf" srcId="{2AB475F7-8A11-461F-8AA8-1C544C2F169A}" destId="{3B20B1B3-E5B6-4B31-9CB3-8EABBD1EA6C3}" srcOrd="0" destOrd="0" presId="urn:microsoft.com/office/officeart/2005/8/layout/hierarchy1"/>
    <dgm:cxn modelId="{C0B3FEBD-E532-49BA-83C8-39CFB0218854}" type="presParOf" srcId="{3B20B1B3-E5B6-4B31-9CB3-8EABBD1EA6C3}" destId="{CD11ADBF-B112-4B87-8240-D5BAE9B852B9}" srcOrd="0" destOrd="0" presId="urn:microsoft.com/office/officeart/2005/8/layout/hierarchy1"/>
    <dgm:cxn modelId="{3D5B754D-1791-42F4-AD23-47A38E441317}" type="presParOf" srcId="{3B20B1B3-E5B6-4B31-9CB3-8EABBD1EA6C3}" destId="{15FE81E1-7535-4521-8C32-BE0E1809A2D3}" srcOrd="1" destOrd="0" presId="urn:microsoft.com/office/officeart/2005/8/layout/hierarchy1"/>
    <dgm:cxn modelId="{994D7BDA-AADF-41B3-840D-F05C391DDBB3}" type="presParOf" srcId="{2AB475F7-8A11-461F-8AA8-1C544C2F169A}" destId="{144E648D-46CB-4527-926B-80C99357B1B7}" srcOrd="1" destOrd="0" presId="urn:microsoft.com/office/officeart/2005/8/layout/hierarchy1"/>
    <dgm:cxn modelId="{DEA16B2E-2A1F-469F-95A2-EDF978AC2591}" type="presParOf" srcId="{C933053B-EE71-467F-B76A-DB894F8E0C8A}" destId="{3B66FECA-EDE3-4220-B44F-F423B54AD46B}" srcOrd="2" destOrd="0" presId="urn:microsoft.com/office/officeart/2005/8/layout/hierarchy1"/>
    <dgm:cxn modelId="{C3DC65C8-FC73-4B97-8372-424834DCAB1B}" type="presParOf" srcId="{C933053B-EE71-467F-B76A-DB894F8E0C8A}" destId="{89395B7A-6DED-4518-8F70-B359A66D9621}" srcOrd="3" destOrd="0" presId="urn:microsoft.com/office/officeart/2005/8/layout/hierarchy1"/>
    <dgm:cxn modelId="{232CB3D2-405C-4523-90A9-E8A68D89A509}" type="presParOf" srcId="{89395B7A-6DED-4518-8F70-B359A66D9621}" destId="{47B24BCF-633A-4E7C-8F40-1F883EA5EF98}" srcOrd="0" destOrd="0" presId="urn:microsoft.com/office/officeart/2005/8/layout/hierarchy1"/>
    <dgm:cxn modelId="{794A0B8C-9193-4BA2-9F0B-ED72451801C9}" type="presParOf" srcId="{47B24BCF-633A-4E7C-8F40-1F883EA5EF98}" destId="{7EBDD3BE-4D47-47A2-B0AB-963808099DCB}" srcOrd="0" destOrd="0" presId="urn:microsoft.com/office/officeart/2005/8/layout/hierarchy1"/>
    <dgm:cxn modelId="{7312FE73-EEB9-440A-990F-266F5DF84917}" type="presParOf" srcId="{47B24BCF-633A-4E7C-8F40-1F883EA5EF98}" destId="{47FF93BF-00C4-4FB3-94C5-CA66210A114D}" srcOrd="1" destOrd="0" presId="urn:microsoft.com/office/officeart/2005/8/layout/hierarchy1"/>
    <dgm:cxn modelId="{A20E2F88-F646-4868-8642-D66620C391C0}" type="presParOf" srcId="{89395B7A-6DED-4518-8F70-B359A66D9621}" destId="{ADB896A5-0D8C-4C8E-A19D-6A85118BC7C8}" srcOrd="1" destOrd="0" presId="urn:microsoft.com/office/officeart/2005/8/layout/hierarchy1"/>
    <dgm:cxn modelId="{227B2E26-B394-4B3F-9F2C-1E2C76D19E3B}" type="presParOf" srcId="{B89027C8-1444-45FD-8A6C-3FA446A3C9DD}" destId="{8F7D6126-C8D4-4FCA-904A-8C7E2E4DB1F6}" srcOrd="2" destOrd="0" presId="urn:microsoft.com/office/officeart/2005/8/layout/hierarchy1"/>
    <dgm:cxn modelId="{8A040D80-D67B-45DE-8D45-B1090FCC9098}" type="presParOf" srcId="{B89027C8-1444-45FD-8A6C-3FA446A3C9DD}" destId="{E48D3BDE-8884-46C8-A654-8CC6CE8BEF09}" srcOrd="3" destOrd="0" presId="urn:microsoft.com/office/officeart/2005/8/layout/hierarchy1"/>
    <dgm:cxn modelId="{DE495C42-060B-49F4-88CD-B1367F5C056C}" type="presParOf" srcId="{E48D3BDE-8884-46C8-A654-8CC6CE8BEF09}" destId="{510A2500-3E80-4DC7-A428-D4B8627E5CFF}" srcOrd="0" destOrd="0" presId="urn:microsoft.com/office/officeart/2005/8/layout/hierarchy1"/>
    <dgm:cxn modelId="{776DA194-D25E-4186-A07B-0573830E1EBC}" type="presParOf" srcId="{510A2500-3E80-4DC7-A428-D4B8627E5CFF}" destId="{DA8BFBAC-A917-41FD-AF2A-092C88438C0D}" srcOrd="0" destOrd="0" presId="urn:microsoft.com/office/officeart/2005/8/layout/hierarchy1"/>
    <dgm:cxn modelId="{B141BE7B-3E02-47DA-829E-BEDCCD9540CB}" type="presParOf" srcId="{510A2500-3E80-4DC7-A428-D4B8627E5CFF}" destId="{1296C5FC-B86D-41ED-836C-95AD03505350}" srcOrd="1" destOrd="0" presId="urn:microsoft.com/office/officeart/2005/8/layout/hierarchy1"/>
    <dgm:cxn modelId="{132A9601-B61F-44E0-A850-CE073502128C}" type="presParOf" srcId="{E48D3BDE-8884-46C8-A654-8CC6CE8BEF09}" destId="{B12E9B77-3380-4404-A276-40F2BAFBEAE7}" srcOrd="1" destOrd="0" presId="urn:microsoft.com/office/officeart/2005/8/layout/hierarchy1"/>
    <dgm:cxn modelId="{14E3830F-71F5-44FE-9723-CCE1252418D9}" type="presParOf" srcId="{B12E9B77-3380-4404-A276-40F2BAFBEAE7}" destId="{B278C9BD-F923-4818-8AA2-484AB34FFCF5}" srcOrd="0" destOrd="0" presId="urn:microsoft.com/office/officeart/2005/8/layout/hierarchy1"/>
    <dgm:cxn modelId="{F3D92C2C-12FD-40BE-BA13-E8D5E00E02A0}" type="presParOf" srcId="{B12E9B77-3380-4404-A276-40F2BAFBEAE7}" destId="{8ACE7101-BEEC-43CA-B0F8-0F4B50A762D0}" srcOrd="1" destOrd="0" presId="urn:microsoft.com/office/officeart/2005/8/layout/hierarchy1"/>
    <dgm:cxn modelId="{F357AF53-92FE-4D66-A947-30D142919686}" type="presParOf" srcId="{8ACE7101-BEEC-43CA-B0F8-0F4B50A762D0}" destId="{0CF00BE8-BB1B-460C-A3F7-EB7062DF3FF6}" srcOrd="0" destOrd="0" presId="urn:microsoft.com/office/officeart/2005/8/layout/hierarchy1"/>
    <dgm:cxn modelId="{762276D8-ECEC-4C94-B77D-300501B9A3B1}" type="presParOf" srcId="{0CF00BE8-BB1B-460C-A3F7-EB7062DF3FF6}" destId="{2B0AC54D-9D26-4213-B988-BE0488E6DAC4}" srcOrd="0" destOrd="0" presId="urn:microsoft.com/office/officeart/2005/8/layout/hierarchy1"/>
    <dgm:cxn modelId="{6D0083B0-321F-4269-B882-C212E6F5102E}" type="presParOf" srcId="{0CF00BE8-BB1B-460C-A3F7-EB7062DF3FF6}" destId="{E8855A64-18BD-47D5-B843-4E3DA006FF4B}" srcOrd="1" destOrd="0" presId="urn:microsoft.com/office/officeart/2005/8/layout/hierarchy1"/>
    <dgm:cxn modelId="{320E34B2-1E20-428C-B43E-05A85933C259}" type="presParOf" srcId="{8ACE7101-BEEC-43CA-B0F8-0F4B50A762D0}" destId="{7172B5D9-C308-44CA-9C6A-32587CFB4DA5}" srcOrd="1" destOrd="0" presId="urn:microsoft.com/office/officeart/2005/8/layout/hierarchy1"/>
    <dgm:cxn modelId="{C6CA641C-2880-47AD-B074-6EE434627830}" type="presParOf" srcId="{B12E9B77-3380-4404-A276-40F2BAFBEAE7}" destId="{C7A28D7D-9BB8-45F8-9AA4-05B75C7220C1}" srcOrd="2" destOrd="0" presId="urn:microsoft.com/office/officeart/2005/8/layout/hierarchy1"/>
    <dgm:cxn modelId="{A1E77F01-9077-48B0-BACB-1C423A55E57F}" type="presParOf" srcId="{B12E9B77-3380-4404-A276-40F2BAFBEAE7}" destId="{2BB2CC38-1DD3-409B-AB28-571A56431DB5}" srcOrd="3" destOrd="0" presId="urn:microsoft.com/office/officeart/2005/8/layout/hierarchy1"/>
    <dgm:cxn modelId="{9C71171C-2110-41F3-B749-AC99429E918E}" type="presParOf" srcId="{2BB2CC38-1DD3-409B-AB28-571A56431DB5}" destId="{BEDD2759-DC71-4BD1-990F-8601E8EA06E6}" srcOrd="0" destOrd="0" presId="urn:microsoft.com/office/officeart/2005/8/layout/hierarchy1"/>
    <dgm:cxn modelId="{2F384BD7-663E-41CF-9CC5-A9D1E31C8573}" type="presParOf" srcId="{BEDD2759-DC71-4BD1-990F-8601E8EA06E6}" destId="{DF6B02AE-4942-4142-98A3-D88FE01B7C24}" srcOrd="0" destOrd="0" presId="urn:microsoft.com/office/officeart/2005/8/layout/hierarchy1"/>
    <dgm:cxn modelId="{E1B9DF89-607E-4143-8163-1509A662A3AE}" type="presParOf" srcId="{BEDD2759-DC71-4BD1-990F-8601E8EA06E6}" destId="{089AF190-1C0D-4F7D-8A9B-9D41D6E2396D}" srcOrd="1" destOrd="0" presId="urn:microsoft.com/office/officeart/2005/8/layout/hierarchy1"/>
    <dgm:cxn modelId="{ECA22807-A8CF-4BE7-856B-F1ADF2CBFC72}" type="presParOf" srcId="{2BB2CC38-1DD3-409B-AB28-571A56431DB5}" destId="{85AABC38-D163-436D-8565-1495A257C8A7}" srcOrd="1" destOrd="0" presId="urn:microsoft.com/office/officeart/2005/8/layout/hierarchy1"/>
    <dgm:cxn modelId="{84151611-9DCB-40C0-859F-62F09CEDFE66}" type="presParOf" srcId="{85AABC38-D163-436D-8565-1495A257C8A7}" destId="{CB20578E-7368-4DBD-9733-DAD93EFD1DC9}" srcOrd="0" destOrd="0" presId="urn:microsoft.com/office/officeart/2005/8/layout/hierarchy1"/>
    <dgm:cxn modelId="{4CCD51D7-E702-45F7-9F67-483208241381}" type="presParOf" srcId="{85AABC38-D163-436D-8565-1495A257C8A7}" destId="{1E6B7F91-F0A3-4E58-81E2-8858093A839C}" srcOrd="1" destOrd="0" presId="urn:microsoft.com/office/officeart/2005/8/layout/hierarchy1"/>
    <dgm:cxn modelId="{5FDD5AFB-4FEA-4344-B7D5-2B3BF5EBF1C0}" type="presParOf" srcId="{1E6B7F91-F0A3-4E58-81E2-8858093A839C}" destId="{DF00B94A-98FB-45EF-AA20-1733A9B33401}" srcOrd="0" destOrd="0" presId="urn:microsoft.com/office/officeart/2005/8/layout/hierarchy1"/>
    <dgm:cxn modelId="{A4951260-1CD9-4102-A724-012B8203CFB9}" type="presParOf" srcId="{DF00B94A-98FB-45EF-AA20-1733A9B33401}" destId="{BDB65CBE-A57A-4C9F-ADE3-1E7151C98168}" srcOrd="0" destOrd="0" presId="urn:microsoft.com/office/officeart/2005/8/layout/hierarchy1"/>
    <dgm:cxn modelId="{F2130D93-D2DE-4C2C-9CFB-28FEEA018B9E}" type="presParOf" srcId="{DF00B94A-98FB-45EF-AA20-1733A9B33401}" destId="{B016F5A7-8589-4602-AE88-AA6FA219B2F9}" srcOrd="1" destOrd="0" presId="urn:microsoft.com/office/officeart/2005/8/layout/hierarchy1"/>
    <dgm:cxn modelId="{A82BAB97-B31B-440F-AC81-5EA2182A77B1}" type="presParOf" srcId="{1E6B7F91-F0A3-4E58-81E2-8858093A839C}" destId="{49104B11-5096-484E-861F-E7CB029B8348}" srcOrd="1" destOrd="0" presId="urn:microsoft.com/office/officeart/2005/8/layout/hierarchy1"/>
    <dgm:cxn modelId="{2539AF1F-4DE2-40E5-A394-3ED270762BB0}" type="presParOf" srcId="{49104B11-5096-484E-861F-E7CB029B8348}" destId="{A59D629D-1E55-4CB2-BF8C-CE818D43A074}" srcOrd="0" destOrd="0" presId="urn:microsoft.com/office/officeart/2005/8/layout/hierarchy1"/>
    <dgm:cxn modelId="{408507C7-32F0-444F-87F3-91216D3A90FA}" type="presParOf" srcId="{49104B11-5096-484E-861F-E7CB029B8348}" destId="{20F6169F-D236-45D1-BC0C-A62EE4299A16}" srcOrd="1" destOrd="0" presId="urn:microsoft.com/office/officeart/2005/8/layout/hierarchy1"/>
    <dgm:cxn modelId="{781D679B-F031-4704-9D06-4C6216105D0B}" type="presParOf" srcId="{20F6169F-D236-45D1-BC0C-A62EE4299A16}" destId="{53064F19-808A-4516-95D2-12406E369363}" srcOrd="0" destOrd="0" presId="urn:microsoft.com/office/officeart/2005/8/layout/hierarchy1"/>
    <dgm:cxn modelId="{DB8A68F6-3F7A-4A72-870C-66C8392BFE6F}" type="presParOf" srcId="{53064F19-808A-4516-95D2-12406E369363}" destId="{025F0622-A6E9-4029-AC80-50A9CEF4A165}" srcOrd="0" destOrd="0" presId="urn:microsoft.com/office/officeart/2005/8/layout/hierarchy1"/>
    <dgm:cxn modelId="{719CCE03-18D1-4199-9200-C827393E1C74}" type="presParOf" srcId="{53064F19-808A-4516-95D2-12406E369363}" destId="{57347BA1-3FC7-4328-B91B-07CF1107978B}" srcOrd="1" destOrd="0" presId="urn:microsoft.com/office/officeart/2005/8/layout/hierarchy1"/>
    <dgm:cxn modelId="{E504584B-4CC0-4F53-9F75-6B8CAC80E99C}" type="presParOf" srcId="{20F6169F-D236-45D1-BC0C-A62EE4299A16}" destId="{C0F1EBF6-C05F-4856-9518-1A0A99B570F7}" srcOrd="1" destOrd="0" presId="urn:microsoft.com/office/officeart/2005/8/layout/hierarchy1"/>
    <dgm:cxn modelId="{45B48BCD-4024-4AC8-987C-688EE9897EC8}" type="presParOf" srcId="{85AABC38-D163-436D-8565-1495A257C8A7}" destId="{63D21406-BFEB-4DFF-91FA-068B74F0780A}" srcOrd="2" destOrd="0" presId="urn:microsoft.com/office/officeart/2005/8/layout/hierarchy1"/>
    <dgm:cxn modelId="{E48977E4-D17B-436A-93CA-CC348A625918}" type="presParOf" srcId="{85AABC38-D163-436D-8565-1495A257C8A7}" destId="{DC8F3096-6C83-43E2-A722-879279B860D5}" srcOrd="3" destOrd="0" presId="urn:microsoft.com/office/officeart/2005/8/layout/hierarchy1"/>
    <dgm:cxn modelId="{82B16278-451F-4C57-84A5-1113F43B5F3D}" type="presParOf" srcId="{DC8F3096-6C83-43E2-A722-879279B860D5}" destId="{F27EDF80-2C20-4944-BE1C-F1B14E711BF8}" srcOrd="0" destOrd="0" presId="urn:microsoft.com/office/officeart/2005/8/layout/hierarchy1"/>
    <dgm:cxn modelId="{DC13957D-1D52-44F0-B790-1B2293EFAA13}" type="presParOf" srcId="{F27EDF80-2C20-4944-BE1C-F1B14E711BF8}" destId="{470AA2B8-1E9F-46D4-AD4C-C765EADE3E84}" srcOrd="0" destOrd="0" presId="urn:microsoft.com/office/officeart/2005/8/layout/hierarchy1"/>
    <dgm:cxn modelId="{6F7FCCCD-16D7-42C6-BD8F-D6090CD3DDA1}" type="presParOf" srcId="{F27EDF80-2C20-4944-BE1C-F1B14E711BF8}" destId="{4F622B7D-0395-4A48-A4CE-F77A92226247}" srcOrd="1" destOrd="0" presId="urn:microsoft.com/office/officeart/2005/8/layout/hierarchy1"/>
    <dgm:cxn modelId="{0F97EF34-18CC-4C6F-8269-B739354D08EC}" type="presParOf" srcId="{DC8F3096-6C83-43E2-A722-879279B860D5}" destId="{339189BE-9323-4661-BA1F-09F426DF38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CCD2-0D44-43AA-A147-7F9B996BB102}">
      <dsp:nvSpPr>
        <dsp:cNvPr id="0" name=""/>
        <dsp:cNvSpPr/>
      </dsp:nvSpPr>
      <dsp:spPr>
        <a:xfrm>
          <a:off x="1422507" y="3514973"/>
          <a:ext cx="989993" cy="235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36"/>
              </a:lnTo>
              <a:lnTo>
                <a:pt x="989993" y="160536"/>
              </a:lnTo>
              <a:lnTo>
                <a:pt x="989993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0B974-2F41-4D19-BDA5-662A3F346818}">
      <dsp:nvSpPr>
        <dsp:cNvPr id="0" name=""/>
        <dsp:cNvSpPr/>
      </dsp:nvSpPr>
      <dsp:spPr>
        <a:xfrm>
          <a:off x="1376787" y="3514973"/>
          <a:ext cx="91440" cy="23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01614-B781-4468-B995-8B8BE66E638C}">
      <dsp:nvSpPr>
        <dsp:cNvPr id="0" name=""/>
        <dsp:cNvSpPr/>
      </dsp:nvSpPr>
      <dsp:spPr>
        <a:xfrm>
          <a:off x="432513" y="3514973"/>
          <a:ext cx="989993" cy="235573"/>
        </a:xfrm>
        <a:custGeom>
          <a:avLst/>
          <a:gdLst/>
          <a:ahLst/>
          <a:cxnLst/>
          <a:rect l="0" t="0" r="0" b="0"/>
          <a:pathLst>
            <a:path>
              <a:moveTo>
                <a:pt x="989993" y="0"/>
              </a:moveTo>
              <a:lnTo>
                <a:pt x="989993" y="160536"/>
              </a:lnTo>
              <a:lnTo>
                <a:pt x="0" y="160536"/>
              </a:lnTo>
              <a:lnTo>
                <a:pt x="0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1E21F-BCF7-4564-8AA2-35277A32E44E}">
      <dsp:nvSpPr>
        <dsp:cNvPr id="0" name=""/>
        <dsp:cNvSpPr/>
      </dsp:nvSpPr>
      <dsp:spPr>
        <a:xfrm>
          <a:off x="1376787" y="2765052"/>
          <a:ext cx="91440" cy="23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8119A-916D-4FE6-B82C-39D6E81944B2}">
      <dsp:nvSpPr>
        <dsp:cNvPr id="0" name=""/>
        <dsp:cNvSpPr/>
      </dsp:nvSpPr>
      <dsp:spPr>
        <a:xfrm>
          <a:off x="1376787" y="2015132"/>
          <a:ext cx="91440" cy="23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A7F87-9D88-4342-97EA-9ED412A2F3B3}">
      <dsp:nvSpPr>
        <dsp:cNvPr id="0" name=""/>
        <dsp:cNvSpPr/>
      </dsp:nvSpPr>
      <dsp:spPr>
        <a:xfrm>
          <a:off x="1376787" y="1265212"/>
          <a:ext cx="91440" cy="23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90CF-4A49-4297-8796-F54B922D7FD9}">
      <dsp:nvSpPr>
        <dsp:cNvPr id="0" name=""/>
        <dsp:cNvSpPr/>
      </dsp:nvSpPr>
      <dsp:spPr>
        <a:xfrm>
          <a:off x="1376787" y="515291"/>
          <a:ext cx="91440" cy="23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93C84-4DC9-4445-9937-89D47A5BA3BF}">
      <dsp:nvSpPr>
        <dsp:cNvPr id="0" name=""/>
        <dsp:cNvSpPr/>
      </dsp:nvSpPr>
      <dsp:spPr>
        <a:xfrm>
          <a:off x="1017509" y="944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4711B-2663-4001-9B0A-F2EE042A03A3}">
      <dsp:nvSpPr>
        <dsp:cNvPr id="0" name=""/>
        <dsp:cNvSpPr/>
      </dsp:nvSpPr>
      <dsp:spPr>
        <a:xfrm>
          <a:off x="1107509" y="86444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Entity – Subscriber ID </a:t>
          </a:r>
          <a:endParaRPr lang="en-US" sz="1000" kern="1200" dirty="0"/>
        </a:p>
      </dsp:txBody>
      <dsp:txXfrm>
        <a:off x="1122574" y="101509"/>
        <a:ext cx="779865" cy="484216"/>
      </dsp:txXfrm>
    </dsp:sp>
    <dsp:sp modelId="{6EC084D1-0DBF-47AB-859B-C861478E85E5}">
      <dsp:nvSpPr>
        <dsp:cNvPr id="0" name=""/>
        <dsp:cNvSpPr/>
      </dsp:nvSpPr>
      <dsp:spPr>
        <a:xfrm>
          <a:off x="1017509" y="750865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1A7D-C001-40AE-B8FE-1F8D3E11490C}">
      <dsp:nvSpPr>
        <dsp:cNvPr id="0" name=""/>
        <dsp:cNvSpPr/>
      </dsp:nvSpPr>
      <dsp:spPr>
        <a:xfrm>
          <a:off x="1107509" y="836364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 Participant</a:t>
          </a:r>
          <a:endParaRPr lang="en-US" sz="1000" kern="1200" dirty="0"/>
        </a:p>
      </dsp:txBody>
      <dsp:txXfrm>
        <a:off x="1122574" y="851429"/>
        <a:ext cx="779865" cy="484216"/>
      </dsp:txXfrm>
    </dsp:sp>
    <dsp:sp modelId="{3DEFAFDC-C56A-44DD-B733-76475407FAA3}">
      <dsp:nvSpPr>
        <dsp:cNvPr id="0" name=""/>
        <dsp:cNvSpPr/>
      </dsp:nvSpPr>
      <dsp:spPr>
        <a:xfrm>
          <a:off x="1017509" y="1500785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27D8-4CFF-4387-95B5-D045F52A2E77}">
      <dsp:nvSpPr>
        <dsp:cNvPr id="0" name=""/>
        <dsp:cNvSpPr/>
      </dsp:nvSpPr>
      <dsp:spPr>
        <a:xfrm>
          <a:off x="1107509" y="1586285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Domain-1</a:t>
          </a:r>
          <a:endParaRPr lang="en-US" sz="1000" kern="1200" dirty="0"/>
        </a:p>
      </dsp:txBody>
      <dsp:txXfrm>
        <a:off x="1122574" y="1601350"/>
        <a:ext cx="779865" cy="484216"/>
      </dsp:txXfrm>
    </dsp:sp>
    <dsp:sp modelId="{88BF5A18-99B5-4E18-BF95-053BC2EAD249}">
      <dsp:nvSpPr>
        <dsp:cNvPr id="0" name=""/>
        <dsp:cNvSpPr/>
      </dsp:nvSpPr>
      <dsp:spPr>
        <a:xfrm>
          <a:off x="1017509" y="2250706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1938E-1390-446B-AE01-B5A5E84682FF}">
      <dsp:nvSpPr>
        <dsp:cNvPr id="0" name=""/>
        <dsp:cNvSpPr/>
      </dsp:nvSpPr>
      <dsp:spPr>
        <a:xfrm>
          <a:off x="1107509" y="2336205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SellerApp</a:t>
          </a:r>
          <a:r>
            <a:rPr lang="en-US" sz="1000" kern="1200" dirty="0" smtClean="0"/>
            <a:t> - Type</a:t>
          </a:r>
          <a:endParaRPr lang="en-US" sz="1000" kern="1200" dirty="0"/>
        </a:p>
      </dsp:txBody>
      <dsp:txXfrm>
        <a:off x="1122574" y="2351270"/>
        <a:ext cx="779865" cy="484216"/>
      </dsp:txXfrm>
    </dsp:sp>
    <dsp:sp modelId="{9A80D79B-0C6C-43B9-A094-CC1D7C48F9C4}">
      <dsp:nvSpPr>
        <dsp:cNvPr id="0" name=""/>
        <dsp:cNvSpPr/>
      </dsp:nvSpPr>
      <dsp:spPr>
        <a:xfrm>
          <a:off x="1017509" y="3000626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8587-3410-4E1D-869D-B3C01B246870}">
      <dsp:nvSpPr>
        <dsp:cNvPr id="0" name=""/>
        <dsp:cNvSpPr/>
      </dsp:nvSpPr>
      <dsp:spPr>
        <a:xfrm>
          <a:off x="1107509" y="3086125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MSN - true</a:t>
          </a:r>
          <a:endParaRPr lang="en-US" sz="1000" kern="1200" dirty="0"/>
        </a:p>
      </dsp:txBody>
      <dsp:txXfrm>
        <a:off x="1122574" y="3101190"/>
        <a:ext cx="779865" cy="484216"/>
      </dsp:txXfrm>
    </dsp:sp>
    <dsp:sp modelId="{BDBF7D3A-6CA3-4C5D-9D02-3DDF59F31CCC}">
      <dsp:nvSpPr>
        <dsp:cNvPr id="0" name=""/>
        <dsp:cNvSpPr/>
      </dsp:nvSpPr>
      <dsp:spPr>
        <a:xfrm>
          <a:off x="27515" y="3750546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34F6C-43DC-445C-8D40-4800E023FEDA}">
      <dsp:nvSpPr>
        <dsp:cNvPr id="0" name=""/>
        <dsp:cNvSpPr/>
      </dsp:nvSpPr>
      <dsp:spPr>
        <a:xfrm>
          <a:off x="117515" y="3836046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Seller-on-record-1</a:t>
          </a:r>
          <a:endParaRPr lang="en-US" sz="1000" kern="1200" dirty="0"/>
        </a:p>
      </dsp:txBody>
      <dsp:txXfrm>
        <a:off x="132580" y="3851111"/>
        <a:ext cx="779865" cy="484216"/>
      </dsp:txXfrm>
    </dsp:sp>
    <dsp:sp modelId="{88BBC4A7-1F95-47A6-8656-FA6CC513871D}">
      <dsp:nvSpPr>
        <dsp:cNvPr id="0" name=""/>
        <dsp:cNvSpPr/>
      </dsp:nvSpPr>
      <dsp:spPr>
        <a:xfrm>
          <a:off x="1017509" y="3750546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223DF-CFD5-47C9-9ECB-5C4C6442B1CF}">
      <dsp:nvSpPr>
        <dsp:cNvPr id="0" name=""/>
        <dsp:cNvSpPr/>
      </dsp:nvSpPr>
      <dsp:spPr>
        <a:xfrm>
          <a:off x="1107509" y="3836046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Seller-on-record-2</a:t>
          </a:r>
          <a:endParaRPr lang="en-US" sz="1000" kern="1200" dirty="0"/>
        </a:p>
      </dsp:txBody>
      <dsp:txXfrm>
        <a:off x="1122574" y="3851111"/>
        <a:ext cx="779865" cy="484216"/>
      </dsp:txXfrm>
    </dsp:sp>
    <dsp:sp modelId="{3F07F4F2-C40C-4A70-B180-5F62A9848F2A}">
      <dsp:nvSpPr>
        <dsp:cNvPr id="0" name=""/>
        <dsp:cNvSpPr/>
      </dsp:nvSpPr>
      <dsp:spPr>
        <a:xfrm>
          <a:off x="2007503" y="3750546"/>
          <a:ext cx="809995" cy="514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8C4DC-88C2-423F-914C-84216E9B16D2}">
      <dsp:nvSpPr>
        <dsp:cNvPr id="0" name=""/>
        <dsp:cNvSpPr/>
      </dsp:nvSpPr>
      <dsp:spPr>
        <a:xfrm>
          <a:off x="2097503" y="3836046"/>
          <a:ext cx="809995" cy="51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Seller-on-record-n</a:t>
          </a:r>
          <a:endParaRPr lang="en-US" sz="1000" kern="1200" dirty="0"/>
        </a:p>
      </dsp:txBody>
      <dsp:txXfrm>
        <a:off x="2112568" y="3851111"/>
        <a:ext cx="779865" cy="48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1E21F-BCF7-4564-8AA2-35277A32E44E}">
      <dsp:nvSpPr>
        <dsp:cNvPr id="0" name=""/>
        <dsp:cNvSpPr/>
      </dsp:nvSpPr>
      <dsp:spPr>
        <a:xfrm>
          <a:off x="1367400" y="3341174"/>
          <a:ext cx="91440" cy="28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8119A-916D-4FE6-B82C-39D6E81944B2}">
      <dsp:nvSpPr>
        <dsp:cNvPr id="0" name=""/>
        <dsp:cNvSpPr/>
      </dsp:nvSpPr>
      <dsp:spPr>
        <a:xfrm>
          <a:off x="1367400" y="2434821"/>
          <a:ext cx="91440" cy="28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A7F87-9D88-4342-97EA-9ED412A2F3B3}">
      <dsp:nvSpPr>
        <dsp:cNvPr id="0" name=""/>
        <dsp:cNvSpPr/>
      </dsp:nvSpPr>
      <dsp:spPr>
        <a:xfrm>
          <a:off x="1367400" y="1528468"/>
          <a:ext cx="91440" cy="28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90CF-4A49-4297-8796-F54B922D7FD9}">
      <dsp:nvSpPr>
        <dsp:cNvPr id="0" name=""/>
        <dsp:cNvSpPr/>
      </dsp:nvSpPr>
      <dsp:spPr>
        <a:xfrm>
          <a:off x="1367400" y="622115"/>
          <a:ext cx="91440" cy="28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93C84-4DC9-4445-9937-89D47A5BA3BF}">
      <dsp:nvSpPr>
        <dsp:cNvPr id="0" name=""/>
        <dsp:cNvSpPr/>
      </dsp:nvSpPr>
      <dsp:spPr>
        <a:xfrm>
          <a:off x="923640" y="476"/>
          <a:ext cx="978959" cy="621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4711B-2663-4001-9B0A-F2EE042A03A3}">
      <dsp:nvSpPr>
        <dsp:cNvPr id="0" name=""/>
        <dsp:cNvSpPr/>
      </dsp:nvSpPr>
      <dsp:spPr>
        <a:xfrm>
          <a:off x="1032414" y="103811"/>
          <a:ext cx="978959" cy="621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Entity – Subscriber ID </a:t>
          </a:r>
          <a:endParaRPr lang="en-US" sz="1200" kern="1200" dirty="0"/>
        </a:p>
      </dsp:txBody>
      <dsp:txXfrm>
        <a:off x="1050621" y="122018"/>
        <a:ext cx="942545" cy="585224"/>
      </dsp:txXfrm>
    </dsp:sp>
    <dsp:sp modelId="{6EC084D1-0DBF-47AB-859B-C861478E85E5}">
      <dsp:nvSpPr>
        <dsp:cNvPr id="0" name=""/>
        <dsp:cNvSpPr/>
      </dsp:nvSpPr>
      <dsp:spPr>
        <a:xfrm>
          <a:off x="923640" y="906829"/>
          <a:ext cx="978959" cy="621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1A7D-C001-40AE-B8FE-1F8D3E11490C}">
      <dsp:nvSpPr>
        <dsp:cNvPr id="0" name=""/>
        <dsp:cNvSpPr/>
      </dsp:nvSpPr>
      <dsp:spPr>
        <a:xfrm>
          <a:off x="1032414" y="1010163"/>
          <a:ext cx="978959" cy="621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 Participant</a:t>
          </a:r>
          <a:endParaRPr lang="en-US" sz="1200" kern="1200" dirty="0"/>
        </a:p>
      </dsp:txBody>
      <dsp:txXfrm>
        <a:off x="1050621" y="1028370"/>
        <a:ext cx="942545" cy="585224"/>
      </dsp:txXfrm>
    </dsp:sp>
    <dsp:sp modelId="{3DEFAFDC-C56A-44DD-B733-76475407FAA3}">
      <dsp:nvSpPr>
        <dsp:cNvPr id="0" name=""/>
        <dsp:cNvSpPr/>
      </dsp:nvSpPr>
      <dsp:spPr>
        <a:xfrm>
          <a:off x="923640" y="1813182"/>
          <a:ext cx="978959" cy="621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27D8-4CFF-4387-95B5-D045F52A2E77}">
      <dsp:nvSpPr>
        <dsp:cNvPr id="0" name=""/>
        <dsp:cNvSpPr/>
      </dsp:nvSpPr>
      <dsp:spPr>
        <a:xfrm>
          <a:off x="1032414" y="1916516"/>
          <a:ext cx="978959" cy="621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Domain-1</a:t>
          </a:r>
          <a:endParaRPr lang="en-US" sz="1200" kern="1200" dirty="0"/>
        </a:p>
      </dsp:txBody>
      <dsp:txXfrm>
        <a:off x="1050621" y="1934723"/>
        <a:ext cx="942545" cy="585224"/>
      </dsp:txXfrm>
    </dsp:sp>
    <dsp:sp modelId="{88BF5A18-99B5-4E18-BF95-053BC2EAD249}">
      <dsp:nvSpPr>
        <dsp:cNvPr id="0" name=""/>
        <dsp:cNvSpPr/>
      </dsp:nvSpPr>
      <dsp:spPr>
        <a:xfrm>
          <a:off x="923640" y="2719535"/>
          <a:ext cx="978959" cy="621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1938E-1390-446B-AE01-B5A5E84682FF}">
      <dsp:nvSpPr>
        <dsp:cNvPr id="0" name=""/>
        <dsp:cNvSpPr/>
      </dsp:nvSpPr>
      <dsp:spPr>
        <a:xfrm>
          <a:off x="1032414" y="2822869"/>
          <a:ext cx="978959" cy="621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SellerApp</a:t>
          </a:r>
          <a:r>
            <a:rPr lang="en-US" sz="1200" kern="1200" dirty="0" smtClean="0"/>
            <a:t> - Type</a:t>
          </a:r>
          <a:endParaRPr lang="en-US" sz="1200" kern="1200" dirty="0"/>
        </a:p>
      </dsp:txBody>
      <dsp:txXfrm>
        <a:off x="1050621" y="2841076"/>
        <a:ext cx="942545" cy="585224"/>
      </dsp:txXfrm>
    </dsp:sp>
    <dsp:sp modelId="{9A80D79B-0C6C-43B9-A094-CC1D7C48F9C4}">
      <dsp:nvSpPr>
        <dsp:cNvPr id="0" name=""/>
        <dsp:cNvSpPr/>
      </dsp:nvSpPr>
      <dsp:spPr>
        <a:xfrm>
          <a:off x="923640" y="3625888"/>
          <a:ext cx="978959" cy="621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8587-3410-4E1D-869D-B3C01B246870}">
      <dsp:nvSpPr>
        <dsp:cNvPr id="0" name=""/>
        <dsp:cNvSpPr/>
      </dsp:nvSpPr>
      <dsp:spPr>
        <a:xfrm>
          <a:off x="1032414" y="3729222"/>
          <a:ext cx="978959" cy="621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Non-MSN</a:t>
          </a:r>
          <a:endParaRPr lang="en-US" sz="1200" kern="1200" dirty="0"/>
        </a:p>
      </dsp:txBody>
      <dsp:txXfrm>
        <a:off x="1050621" y="3747429"/>
        <a:ext cx="942545" cy="585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8119A-916D-4FE6-B82C-39D6E81944B2}">
      <dsp:nvSpPr>
        <dsp:cNvPr id="0" name=""/>
        <dsp:cNvSpPr/>
      </dsp:nvSpPr>
      <dsp:spPr>
        <a:xfrm>
          <a:off x="1353140" y="3074761"/>
          <a:ext cx="91440" cy="359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A7F87-9D88-4342-97EA-9ED412A2F3B3}">
      <dsp:nvSpPr>
        <dsp:cNvPr id="0" name=""/>
        <dsp:cNvSpPr/>
      </dsp:nvSpPr>
      <dsp:spPr>
        <a:xfrm>
          <a:off x="1353140" y="1930774"/>
          <a:ext cx="91440" cy="359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90CF-4A49-4297-8796-F54B922D7FD9}">
      <dsp:nvSpPr>
        <dsp:cNvPr id="0" name=""/>
        <dsp:cNvSpPr/>
      </dsp:nvSpPr>
      <dsp:spPr>
        <a:xfrm>
          <a:off x="1353140" y="786787"/>
          <a:ext cx="91440" cy="359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93C84-4DC9-4445-9937-89D47A5BA3BF}">
      <dsp:nvSpPr>
        <dsp:cNvPr id="0" name=""/>
        <dsp:cNvSpPr/>
      </dsp:nvSpPr>
      <dsp:spPr>
        <a:xfrm>
          <a:off x="781046" y="2162"/>
          <a:ext cx="1235629" cy="78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4711B-2663-4001-9B0A-F2EE042A03A3}">
      <dsp:nvSpPr>
        <dsp:cNvPr id="0" name=""/>
        <dsp:cNvSpPr/>
      </dsp:nvSpPr>
      <dsp:spPr>
        <a:xfrm>
          <a:off x="918338" y="132590"/>
          <a:ext cx="1235629" cy="78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Entity – </a:t>
          </a:r>
          <a:endParaRPr lang="en-US" sz="1800" kern="1200" dirty="0"/>
        </a:p>
      </dsp:txBody>
      <dsp:txXfrm>
        <a:off x="941319" y="155571"/>
        <a:ext cx="1189667" cy="738662"/>
      </dsp:txXfrm>
    </dsp:sp>
    <dsp:sp modelId="{6EC084D1-0DBF-47AB-859B-C861478E85E5}">
      <dsp:nvSpPr>
        <dsp:cNvPr id="0" name=""/>
        <dsp:cNvSpPr/>
      </dsp:nvSpPr>
      <dsp:spPr>
        <a:xfrm>
          <a:off x="781046" y="1146149"/>
          <a:ext cx="1235629" cy="78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1A7D-C001-40AE-B8FE-1F8D3E11490C}">
      <dsp:nvSpPr>
        <dsp:cNvPr id="0" name=""/>
        <dsp:cNvSpPr/>
      </dsp:nvSpPr>
      <dsp:spPr>
        <a:xfrm>
          <a:off x="918338" y="1276576"/>
          <a:ext cx="1235629" cy="78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Network Participant</a:t>
          </a:r>
          <a:endParaRPr lang="en-US" sz="1800" kern="1200" dirty="0"/>
        </a:p>
      </dsp:txBody>
      <dsp:txXfrm>
        <a:off x="941319" y="1299557"/>
        <a:ext cx="1189667" cy="738662"/>
      </dsp:txXfrm>
    </dsp:sp>
    <dsp:sp modelId="{3DEFAFDC-C56A-44DD-B733-76475407FAA3}">
      <dsp:nvSpPr>
        <dsp:cNvPr id="0" name=""/>
        <dsp:cNvSpPr/>
      </dsp:nvSpPr>
      <dsp:spPr>
        <a:xfrm>
          <a:off x="781046" y="2290136"/>
          <a:ext cx="1235629" cy="78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27D8-4CFF-4387-95B5-D045F52A2E77}">
      <dsp:nvSpPr>
        <dsp:cNvPr id="0" name=""/>
        <dsp:cNvSpPr/>
      </dsp:nvSpPr>
      <dsp:spPr>
        <a:xfrm>
          <a:off x="918338" y="2420563"/>
          <a:ext cx="1235629" cy="78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Domain-1</a:t>
          </a:r>
          <a:endParaRPr lang="en-US" sz="1800" kern="1200" dirty="0"/>
        </a:p>
      </dsp:txBody>
      <dsp:txXfrm>
        <a:off x="941319" y="2443544"/>
        <a:ext cx="1189667" cy="738662"/>
      </dsp:txXfrm>
    </dsp:sp>
    <dsp:sp modelId="{88BF5A18-99B5-4E18-BF95-053BC2EAD249}">
      <dsp:nvSpPr>
        <dsp:cNvPr id="0" name=""/>
        <dsp:cNvSpPr/>
      </dsp:nvSpPr>
      <dsp:spPr>
        <a:xfrm>
          <a:off x="781046" y="3434123"/>
          <a:ext cx="1235629" cy="78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1938E-1390-446B-AE01-B5A5E84682FF}">
      <dsp:nvSpPr>
        <dsp:cNvPr id="0" name=""/>
        <dsp:cNvSpPr/>
      </dsp:nvSpPr>
      <dsp:spPr>
        <a:xfrm>
          <a:off x="918338" y="3564550"/>
          <a:ext cx="1235629" cy="78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BuyerApp</a:t>
          </a:r>
          <a:r>
            <a:rPr lang="en-US" sz="1800" kern="1200" dirty="0" smtClean="0"/>
            <a:t> - Type</a:t>
          </a:r>
          <a:endParaRPr lang="en-US" sz="1800" kern="1200" dirty="0"/>
        </a:p>
      </dsp:txBody>
      <dsp:txXfrm>
        <a:off x="941319" y="3587531"/>
        <a:ext cx="1189667" cy="738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21406-BFEB-4DFF-91FA-068B74F0780A}">
      <dsp:nvSpPr>
        <dsp:cNvPr id="0" name=""/>
        <dsp:cNvSpPr/>
      </dsp:nvSpPr>
      <dsp:spPr>
        <a:xfrm>
          <a:off x="7129549" y="3624507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6"/>
              </a:lnTo>
              <a:lnTo>
                <a:pt x="648795" y="210416"/>
              </a:lnTo>
              <a:lnTo>
                <a:pt x="648795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D629D-1E55-4CB2-BF8C-CE818D43A074}">
      <dsp:nvSpPr>
        <dsp:cNvPr id="0" name=""/>
        <dsp:cNvSpPr/>
      </dsp:nvSpPr>
      <dsp:spPr>
        <a:xfrm>
          <a:off x="6435033" y="4607433"/>
          <a:ext cx="91440" cy="308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0578E-7368-4DBD-9733-DAD93EFD1DC9}">
      <dsp:nvSpPr>
        <dsp:cNvPr id="0" name=""/>
        <dsp:cNvSpPr/>
      </dsp:nvSpPr>
      <dsp:spPr>
        <a:xfrm>
          <a:off x="6480753" y="3624507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648795" y="0"/>
              </a:moveTo>
              <a:lnTo>
                <a:pt x="648795" y="210416"/>
              </a:lnTo>
              <a:lnTo>
                <a:pt x="0" y="210416"/>
              </a:lnTo>
              <a:lnTo>
                <a:pt x="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28D7D-9BB8-45F8-9AA4-05B75C7220C1}">
      <dsp:nvSpPr>
        <dsp:cNvPr id="0" name=""/>
        <dsp:cNvSpPr/>
      </dsp:nvSpPr>
      <dsp:spPr>
        <a:xfrm>
          <a:off x="6480753" y="2641582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6"/>
              </a:lnTo>
              <a:lnTo>
                <a:pt x="648795" y="210416"/>
              </a:lnTo>
              <a:lnTo>
                <a:pt x="648795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8C9BD-F923-4818-8AA2-484AB34FFCF5}">
      <dsp:nvSpPr>
        <dsp:cNvPr id="0" name=""/>
        <dsp:cNvSpPr/>
      </dsp:nvSpPr>
      <dsp:spPr>
        <a:xfrm>
          <a:off x="5831957" y="2641582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648795" y="0"/>
              </a:moveTo>
              <a:lnTo>
                <a:pt x="648795" y="210416"/>
              </a:lnTo>
              <a:lnTo>
                <a:pt x="0" y="210416"/>
              </a:lnTo>
              <a:lnTo>
                <a:pt x="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D6126-C8D4-4FCA-904A-8C7E2E4DB1F6}">
      <dsp:nvSpPr>
        <dsp:cNvPr id="0" name=""/>
        <dsp:cNvSpPr/>
      </dsp:nvSpPr>
      <dsp:spPr>
        <a:xfrm>
          <a:off x="5183162" y="1658656"/>
          <a:ext cx="1297591" cy="30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6"/>
              </a:lnTo>
              <a:lnTo>
                <a:pt x="1297591" y="210416"/>
              </a:lnTo>
              <a:lnTo>
                <a:pt x="1297591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6FECA-EDE3-4220-B44F-F423B54AD46B}">
      <dsp:nvSpPr>
        <dsp:cNvPr id="0" name=""/>
        <dsp:cNvSpPr/>
      </dsp:nvSpPr>
      <dsp:spPr>
        <a:xfrm>
          <a:off x="4534366" y="3624507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6"/>
              </a:lnTo>
              <a:lnTo>
                <a:pt x="648795" y="210416"/>
              </a:lnTo>
              <a:lnTo>
                <a:pt x="648795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E6661-A72A-4460-ACB2-0A6BB49611AE}">
      <dsp:nvSpPr>
        <dsp:cNvPr id="0" name=""/>
        <dsp:cNvSpPr/>
      </dsp:nvSpPr>
      <dsp:spPr>
        <a:xfrm>
          <a:off x="3839850" y="4607433"/>
          <a:ext cx="91440" cy="308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0D30-3C33-4060-9460-98B1BFA8E229}">
      <dsp:nvSpPr>
        <dsp:cNvPr id="0" name=""/>
        <dsp:cNvSpPr/>
      </dsp:nvSpPr>
      <dsp:spPr>
        <a:xfrm>
          <a:off x="3885570" y="3624507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648795" y="0"/>
              </a:moveTo>
              <a:lnTo>
                <a:pt x="648795" y="210416"/>
              </a:lnTo>
              <a:lnTo>
                <a:pt x="0" y="210416"/>
              </a:lnTo>
              <a:lnTo>
                <a:pt x="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71CF0-F94B-4689-9E8C-961619B399A3}">
      <dsp:nvSpPr>
        <dsp:cNvPr id="0" name=""/>
        <dsp:cNvSpPr/>
      </dsp:nvSpPr>
      <dsp:spPr>
        <a:xfrm>
          <a:off x="3885570" y="2641582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6"/>
              </a:lnTo>
              <a:lnTo>
                <a:pt x="648795" y="210416"/>
              </a:lnTo>
              <a:lnTo>
                <a:pt x="648795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FAB8-8705-42B3-9FF7-CAB92C1C9F76}">
      <dsp:nvSpPr>
        <dsp:cNvPr id="0" name=""/>
        <dsp:cNvSpPr/>
      </dsp:nvSpPr>
      <dsp:spPr>
        <a:xfrm>
          <a:off x="3236775" y="2641582"/>
          <a:ext cx="648795" cy="308767"/>
        </a:xfrm>
        <a:custGeom>
          <a:avLst/>
          <a:gdLst/>
          <a:ahLst/>
          <a:cxnLst/>
          <a:rect l="0" t="0" r="0" b="0"/>
          <a:pathLst>
            <a:path>
              <a:moveTo>
                <a:pt x="648795" y="0"/>
              </a:moveTo>
              <a:lnTo>
                <a:pt x="648795" y="210416"/>
              </a:lnTo>
              <a:lnTo>
                <a:pt x="0" y="210416"/>
              </a:lnTo>
              <a:lnTo>
                <a:pt x="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1B2AC-1B1D-45D5-802C-9F4E83D33468}">
      <dsp:nvSpPr>
        <dsp:cNvPr id="0" name=""/>
        <dsp:cNvSpPr/>
      </dsp:nvSpPr>
      <dsp:spPr>
        <a:xfrm>
          <a:off x="3885570" y="1658656"/>
          <a:ext cx="1297591" cy="308767"/>
        </a:xfrm>
        <a:custGeom>
          <a:avLst/>
          <a:gdLst/>
          <a:ahLst/>
          <a:cxnLst/>
          <a:rect l="0" t="0" r="0" b="0"/>
          <a:pathLst>
            <a:path>
              <a:moveTo>
                <a:pt x="1297591" y="0"/>
              </a:moveTo>
              <a:lnTo>
                <a:pt x="1297591" y="210416"/>
              </a:lnTo>
              <a:lnTo>
                <a:pt x="0" y="210416"/>
              </a:lnTo>
              <a:lnTo>
                <a:pt x="0" y="308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F2531-410E-49D2-9672-4F3EDFC7DBCA}">
      <dsp:nvSpPr>
        <dsp:cNvPr id="0" name=""/>
        <dsp:cNvSpPr/>
      </dsp:nvSpPr>
      <dsp:spPr>
        <a:xfrm>
          <a:off x="5137442" y="675731"/>
          <a:ext cx="91440" cy="308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2DF1C-A12F-424B-A696-51543E218669}">
      <dsp:nvSpPr>
        <dsp:cNvPr id="0" name=""/>
        <dsp:cNvSpPr/>
      </dsp:nvSpPr>
      <dsp:spPr>
        <a:xfrm>
          <a:off x="4652329" y="1573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B2EAC-3EC8-4F90-B76A-78962994843F}">
      <dsp:nvSpPr>
        <dsp:cNvPr id="0" name=""/>
        <dsp:cNvSpPr/>
      </dsp:nvSpPr>
      <dsp:spPr>
        <a:xfrm>
          <a:off x="4770292" y="113638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Entity – Subscriber ID </a:t>
          </a:r>
          <a:endParaRPr lang="en-US" sz="1300" kern="1200" dirty="0"/>
        </a:p>
      </dsp:txBody>
      <dsp:txXfrm>
        <a:off x="4790037" y="133383"/>
        <a:ext cx="1022175" cy="634667"/>
      </dsp:txXfrm>
    </dsp:sp>
    <dsp:sp modelId="{9B21CB46-A2C6-4ADF-83C6-17F45FFCB161}">
      <dsp:nvSpPr>
        <dsp:cNvPr id="0" name=""/>
        <dsp:cNvSpPr/>
      </dsp:nvSpPr>
      <dsp:spPr>
        <a:xfrm>
          <a:off x="4652329" y="984499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61A7-3931-461B-9384-BD9BB37BA71A}">
      <dsp:nvSpPr>
        <dsp:cNvPr id="0" name=""/>
        <dsp:cNvSpPr/>
      </dsp:nvSpPr>
      <dsp:spPr>
        <a:xfrm>
          <a:off x="4770292" y="1096563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Network Participant</a:t>
          </a:r>
          <a:endParaRPr lang="en-US" sz="1300" kern="1200" dirty="0"/>
        </a:p>
      </dsp:txBody>
      <dsp:txXfrm>
        <a:off x="4790037" y="1116308"/>
        <a:ext cx="1022175" cy="634667"/>
      </dsp:txXfrm>
    </dsp:sp>
    <dsp:sp modelId="{8D8E9E68-DF37-4532-8F47-566B0B8D865D}">
      <dsp:nvSpPr>
        <dsp:cNvPr id="0" name=""/>
        <dsp:cNvSpPr/>
      </dsp:nvSpPr>
      <dsp:spPr>
        <a:xfrm>
          <a:off x="3354738" y="1967424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49750-885A-468F-A5DE-E08EAEF3F961}">
      <dsp:nvSpPr>
        <dsp:cNvPr id="0" name=""/>
        <dsp:cNvSpPr/>
      </dsp:nvSpPr>
      <dsp:spPr>
        <a:xfrm>
          <a:off x="3472701" y="2079489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Domain - retail</a:t>
          </a:r>
          <a:endParaRPr lang="en-US" sz="1300" kern="1200" dirty="0"/>
        </a:p>
      </dsp:txBody>
      <dsp:txXfrm>
        <a:off x="3492446" y="2099234"/>
        <a:ext cx="1022175" cy="634667"/>
      </dsp:txXfrm>
    </dsp:sp>
    <dsp:sp modelId="{9560A9E8-1CB9-4326-9228-632826F56381}">
      <dsp:nvSpPr>
        <dsp:cNvPr id="0" name=""/>
        <dsp:cNvSpPr/>
      </dsp:nvSpPr>
      <dsp:spPr>
        <a:xfrm>
          <a:off x="2705942" y="295035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ED6B9-3D70-4445-9AF7-7E06B10E111F}">
      <dsp:nvSpPr>
        <dsp:cNvPr id="0" name=""/>
        <dsp:cNvSpPr/>
      </dsp:nvSpPr>
      <dsp:spPr>
        <a:xfrm>
          <a:off x="2823905" y="3062414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BuyerApp</a:t>
          </a:r>
          <a:r>
            <a:rPr lang="en-US" sz="1300" kern="1200" dirty="0" smtClean="0"/>
            <a:t> - Type</a:t>
          </a:r>
          <a:endParaRPr lang="en-US" sz="1300" kern="1200" dirty="0"/>
        </a:p>
      </dsp:txBody>
      <dsp:txXfrm>
        <a:off x="2843650" y="3082159"/>
        <a:ext cx="1022175" cy="634667"/>
      </dsp:txXfrm>
    </dsp:sp>
    <dsp:sp modelId="{63E474EB-0805-4A59-A6B9-C7213543D9E5}">
      <dsp:nvSpPr>
        <dsp:cNvPr id="0" name=""/>
        <dsp:cNvSpPr/>
      </dsp:nvSpPr>
      <dsp:spPr>
        <a:xfrm>
          <a:off x="4003533" y="295035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727C-176F-430A-B40F-DD19ED3F01E3}">
      <dsp:nvSpPr>
        <dsp:cNvPr id="0" name=""/>
        <dsp:cNvSpPr/>
      </dsp:nvSpPr>
      <dsp:spPr>
        <a:xfrm>
          <a:off x="4121496" y="3062414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SellerApp</a:t>
          </a:r>
          <a:r>
            <a:rPr lang="en-US" sz="1300" kern="1200" dirty="0" smtClean="0"/>
            <a:t> - Type</a:t>
          </a:r>
          <a:endParaRPr lang="en-US" sz="1300" kern="1200" dirty="0"/>
        </a:p>
      </dsp:txBody>
      <dsp:txXfrm>
        <a:off x="4141241" y="3082159"/>
        <a:ext cx="1022175" cy="634667"/>
      </dsp:txXfrm>
    </dsp:sp>
    <dsp:sp modelId="{5DCDAF7F-8684-413C-9BB8-FC11D3C4B45F}">
      <dsp:nvSpPr>
        <dsp:cNvPr id="0" name=""/>
        <dsp:cNvSpPr/>
      </dsp:nvSpPr>
      <dsp:spPr>
        <a:xfrm>
          <a:off x="3354738" y="3933275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9C80-84DE-400D-BF2E-9DFD47397E92}">
      <dsp:nvSpPr>
        <dsp:cNvPr id="0" name=""/>
        <dsp:cNvSpPr/>
      </dsp:nvSpPr>
      <dsp:spPr>
        <a:xfrm>
          <a:off x="3472701" y="4045340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MSN - true</a:t>
          </a:r>
          <a:endParaRPr lang="en-US" sz="1300" kern="1200" dirty="0"/>
        </a:p>
      </dsp:txBody>
      <dsp:txXfrm>
        <a:off x="3492446" y="4065085"/>
        <a:ext cx="1022175" cy="634667"/>
      </dsp:txXfrm>
    </dsp:sp>
    <dsp:sp modelId="{CD11ADBF-B112-4B87-8240-D5BAE9B852B9}">
      <dsp:nvSpPr>
        <dsp:cNvPr id="0" name=""/>
        <dsp:cNvSpPr/>
      </dsp:nvSpPr>
      <dsp:spPr>
        <a:xfrm>
          <a:off x="3354738" y="491620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E81E1-7535-4521-8C32-BE0E1809A2D3}">
      <dsp:nvSpPr>
        <dsp:cNvPr id="0" name=""/>
        <dsp:cNvSpPr/>
      </dsp:nvSpPr>
      <dsp:spPr>
        <a:xfrm>
          <a:off x="3472701" y="5028265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Seller-on-record(s)</a:t>
          </a:r>
          <a:endParaRPr lang="en-US" sz="1300" kern="1200" dirty="0"/>
        </a:p>
      </dsp:txBody>
      <dsp:txXfrm>
        <a:off x="3492446" y="5048010"/>
        <a:ext cx="1022175" cy="634667"/>
      </dsp:txXfrm>
    </dsp:sp>
    <dsp:sp modelId="{7EBDD3BE-4D47-47A2-B0AB-963808099DCB}">
      <dsp:nvSpPr>
        <dsp:cNvPr id="0" name=""/>
        <dsp:cNvSpPr/>
      </dsp:nvSpPr>
      <dsp:spPr>
        <a:xfrm>
          <a:off x="4652329" y="3933275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F93BF-00C4-4FB3-94C5-CA66210A114D}">
      <dsp:nvSpPr>
        <dsp:cNvPr id="0" name=""/>
        <dsp:cNvSpPr/>
      </dsp:nvSpPr>
      <dsp:spPr>
        <a:xfrm>
          <a:off x="4770292" y="4045340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Non-MSN</a:t>
          </a:r>
          <a:endParaRPr lang="en-US" sz="1300" kern="1200" dirty="0"/>
        </a:p>
      </dsp:txBody>
      <dsp:txXfrm>
        <a:off x="4790037" y="4065085"/>
        <a:ext cx="1022175" cy="634667"/>
      </dsp:txXfrm>
    </dsp:sp>
    <dsp:sp modelId="{DA8BFBAC-A917-41FD-AF2A-092C88438C0D}">
      <dsp:nvSpPr>
        <dsp:cNvPr id="0" name=""/>
        <dsp:cNvSpPr/>
      </dsp:nvSpPr>
      <dsp:spPr>
        <a:xfrm>
          <a:off x="5949920" y="1967424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C5FC-B86D-41ED-836C-95AD03505350}">
      <dsp:nvSpPr>
        <dsp:cNvPr id="0" name=""/>
        <dsp:cNvSpPr/>
      </dsp:nvSpPr>
      <dsp:spPr>
        <a:xfrm>
          <a:off x="6067883" y="2079489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Domain-logistics</a:t>
          </a:r>
          <a:endParaRPr lang="en-US" sz="1300" kern="1200" dirty="0"/>
        </a:p>
      </dsp:txBody>
      <dsp:txXfrm>
        <a:off x="6087628" y="2099234"/>
        <a:ext cx="1022175" cy="634667"/>
      </dsp:txXfrm>
    </dsp:sp>
    <dsp:sp modelId="{2B0AC54D-9D26-4213-B988-BE0488E6DAC4}">
      <dsp:nvSpPr>
        <dsp:cNvPr id="0" name=""/>
        <dsp:cNvSpPr/>
      </dsp:nvSpPr>
      <dsp:spPr>
        <a:xfrm>
          <a:off x="5301125" y="295035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55A64-18BD-47D5-B843-4E3DA006FF4B}">
      <dsp:nvSpPr>
        <dsp:cNvPr id="0" name=""/>
        <dsp:cNvSpPr/>
      </dsp:nvSpPr>
      <dsp:spPr>
        <a:xfrm>
          <a:off x="5419087" y="3062414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BuyerApp</a:t>
          </a:r>
          <a:r>
            <a:rPr lang="en-US" sz="1300" kern="1200" dirty="0" smtClean="0"/>
            <a:t> - Type</a:t>
          </a:r>
          <a:endParaRPr lang="en-US" sz="1300" kern="1200" dirty="0"/>
        </a:p>
      </dsp:txBody>
      <dsp:txXfrm>
        <a:off x="5438832" y="3082159"/>
        <a:ext cx="1022175" cy="634667"/>
      </dsp:txXfrm>
    </dsp:sp>
    <dsp:sp modelId="{DF6B02AE-4942-4142-98A3-D88FE01B7C24}">
      <dsp:nvSpPr>
        <dsp:cNvPr id="0" name=""/>
        <dsp:cNvSpPr/>
      </dsp:nvSpPr>
      <dsp:spPr>
        <a:xfrm>
          <a:off x="6598716" y="295035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AF190-1C0D-4F7D-8A9B-9D41D6E2396D}">
      <dsp:nvSpPr>
        <dsp:cNvPr id="0" name=""/>
        <dsp:cNvSpPr/>
      </dsp:nvSpPr>
      <dsp:spPr>
        <a:xfrm>
          <a:off x="6716679" y="3062414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SellerApp</a:t>
          </a:r>
          <a:r>
            <a:rPr lang="en-US" sz="1300" kern="1200" dirty="0" smtClean="0"/>
            <a:t> - Type</a:t>
          </a:r>
          <a:endParaRPr lang="en-US" sz="1300" kern="1200" dirty="0"/>
        </a:p>
      </dsp:txBody>
      <dsp:txXfrm>
        <a:off x="6736424" y="3082159"/>
        <a:ext cx="1022175" cy="634667"/>
      </dsp:txXfrm>
    </dsp:sp>
    <dsp:sp modelId="{BDB65CBE-A57A-4C9F-ADE3-1E7151C98168}">
      <dsp:nvSpPr>
        <dsp:cNvPr id="0" name=""/>
        <dsp:cNvSpPr/>
      </dsp:nvSpPr>
      <dsp:spPr>
        <a:xfrm>
          <a:off x="5949920" y="3933275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6F5A7-8589-4602-AE88-AA6FA219B2F9}">
      <dsp:nvSpPr>
        <dsp:cNvPr id="0" name=""/>
        <dsp:cNvSpPr/>
      </dsp:nvSpPr>
      <dsp:spPr>
        <a:xfrm>
          <a:off x="6067883" y="4045340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MSN - true</a:t>
          </a:r>
          <a:endParaRPr lang="en-US" sz="1300" kern="1200" dirty="0"/>
        </a:p>
      </dsp:txBody>
      <dsp:txXfrm>
        <a:off x="6087628" y="4065085"/>
        <a:ext cx="1022175" cy="634667"/>
      </dsp:txXfrm>
    </dsp:sp>
    <dsp:sp modelId="{025F0622-A6E9-4029-AC80-50A9CEF4A165}">
      <dsp:nvSpPr>
        <dsp:cNvPr id="0" name=""/>
        <dsp:cNvSpPr/>
      </dsp:nvSpPr>
      <dsp:spPr>
        <a:xfrm>
          <a:off x="5949920" y="4916200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47BA1-3FC7-4328-B91B-07CF1107978B}">
      <dsp:nvSpPr>
        <dsp:cNvPr id="0" name=""/>
        <dsp:cNvSpPr/>
      </dsp:nvSpPr>
      <dsp:spPr>
        <a:xfrm>
          <a:off x="6067883" y="5028265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Seller-on-record(s)</a:t>
          </a:r>
          <a:endParaRPr lang="en-US" sz="1300" kern="1200" dirty="0"/>
        </a:p>
      </dsp:txBody>
      <dsp:txXfrm>
        <a:off x="6087628" y="5048010"/>
        <a:ext cx="1022175" cy="634667"/>
      </dsp:txXfrm>
    </dsp:sp>
    <dsp:sp modelId="{470AA2B8-1E9F-46D4-AD4C-C765EADE3E84}">
      <dsp:nvSpPr>
        <dsp:cNvPr id="0" name=""/>
        <dsp:cNvSpPr/>
      </dsp:nvSpPr>
      <dsp:spPr>
        <a:xfrm>
          <a:off x="7247512" y="3933275"/>
          <a:ext cx="1061665" cy="67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22B7D-0395-4A48-A4CE-F77A92226247}">
      <dsp:nvSpPr>
        <dsp:cNvPr id="0" name=""/>
        <dsp:cNvSpPr/>
      </dsp:nvSpPr>
      <dsp:spPr>
        <a:xfrm>
          <a:off x="7365474" y="4045340"/>
          <a:ext cx="1061665" cy="67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Non-MSN</a:t>
          </a:r>
          <a:endParaRPr lang="en-US" sz="1300" kern="1200" dirty="0"/>
        </a:p>
      </dsp:txBody>
      <dsp:txXfrm>
        <a:off x="7385219" y="4065085"/>
        <a:ext cx="1022175" cy="63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7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78B1-81ED-472D-8123-06CADD7981F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8665-7478-416D-8A65-F2691730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4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API Based </a:t>
            </a:r>
            <a:br>
              <a:rPr lang="en-IN" dirty="0" smtClean="0"/>
            </a:br>
            <a:r>
              <a:rPr lang="en-IN" dirty="0" smtClean="0"/>
              <a:t>Self Service for</a:t>
            </a:r>
            <a:br>
              <a:rPr lang="en-IN" dirty="0" smtClean="0"/>
            </a:br>
            <a:r>
              <a:rPr lang="en-IN" dirty="0" smtClean="0"/>
              <a:t>Network Participant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 2.0</a:t>
            </a:r>
            <a:endParaRPr lang="en-IN" dirty="0"/>
          </a:p>
        </p:txBody>
      </p:sp>
      <p:pic>
        <p:nvPicPr>
          <p:cNvPr id="819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05" y="4259262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Steps involved : Stage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825625"/>
            <a:ext cx="1170588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subscriber_id</a:t>
            </a:r>
            <a:r>
              <a:rPr lang="en-IN" sz="2000" dirty="0" smtClean="0"/>
              <a:t>: Buy or Register domain name.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SSL Certificate</a:t>
            </a:r>
            <a:r>
              <a:rPr lang="en-IN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IN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 smtClean="0"/>
              <a:t>Purchase SSL Certificate with subscriber_id (Domain Name)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 smtClean="0"/>
              <a:t>All communication with ONDC to happen from subscriber_id over SSL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/>
              <a:t>Online Certificate Status </a:t>
            </a:r>
            <a:r>
              <a:rPr lang="en-IN" sz="1600" dirty="0" smtClean="0"/>
              <a:t>Protocol check will be done for each request on the basis of SSL configured on subscriber_id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/</a:t>
            </a:r>
            <a:r>
              <a:rPr lang="en-IN" sz="2000" dirty="0" err="1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on_subscribe</a:t>
            </a:r>
            <a:r>
              <a:rPr lang="en-IN" sz="2000" dirty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IN" sz="2000" dirty="0"/>
              <a:t>: Develop </a:t>
            </a:r>
            <a:r>
              <a:rPr lang="en-IN" sz="2000" dirty="0" smtClean="0"/>
              <a:t>and host it on subscriber_id (Domain Name)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signing_public_key</a:t>
            </a:r>
            <a:r>
              <a:rPr lang="en-IN" sz="200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,</a:t>
            </a:r>
            <a:r>
              <a:rPr lang="en-IN" sz="2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N" sz="2000" dirty="0" err="1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signing_private_key</a:t>
            </a:r>
            <a:r>
              <a:rPr lang="en-IN" sz="2000" dirty="0" smtClean="0"/>
              <a:t> and </a:t>
            </a:r>
            <a:r>
              <a:rPr lang="en-IN" sz="2000" dirty="0" err="1" smtClean="0">
                <a:ln>
                  <a:solidFill>
                    <a:srgbClr val="00B0F0"/>
                  </a:solidFill>
                </a:ln>
              </a:rPr>
              <a:t>encryption_public_key</a:t>
            </a:r>
            <a:r>
              <a:rPr lang="en-IN" sz="2000" dirty="0" smtClean="0">
                <a:ln>
                  <a:solidFill>
                    <a:srgbClr val="00B0F0"/>
                  </a:solidFill>
                </a:ln>
              </a:rPr>
              <a:t>, </a:t>
            </a:r>
            <a:r>
              <a:rPr lang="en-IN" sz="2000" dirty="0" err="1" smtClean="0">
                <a:ln>
                  <a:solidFill>
                    <a:srgbClr val="00B0F0"/>
                  </a:solidFill>
                </a:ln>
              </a:rPr>
              <a:t>encryption_private_key</a:t>
            </a:r>
            <a:r>
              <a:rPr lang="en-IN" sz="2000" dirty="0" smtClean="0">
                <a:ln>
                  <a:solidFill>
                    <a:srgbClr val="00B0F0"/>
                  </a:solidFill>
                </a:ln>
              </a:rPr>
              <a:t> </a:t>
            </a:r>
            <a:r>
              <a:rPr lang="en-IN" sz="2000" dirty="0" smtClean="0"/>
              <a:t>: Generate key pairs</a:t>
            </a:r>
            <a:endParaRPr lang="en-IN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request_id</a:t>
            </a:r>
            <a:r>
              <a:rPr lang="en-IN" sz="20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 </a:t>
            </a:r>
            <a:r>
              <a:rPr lang="en-IN" sz="2000" dirty="0"/>
              <a:t>for Domain Ownership Check </a:t>
            </a:r>
            <a:r>
              <a:rPr lang="en-IN" sz="2000" dirty="0" smtClean="0"/>
              <a:t>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 smtClean="0"/>
              <a:t>Create an </a:t>
            </a:r>
            <a:r>
              <a:rPr lang="en-IN" sz="1600" dirty="0" err="1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request_id</a:t>
            </a:r>
            <a:r>
              <a:rPr lang="en-IN" sz="1600" dirty="0" smtClean="0"/>
              <a:t> (ex. UUID)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 smtClean="0"/>
              <a:t>Sign </a:t>
            </a:r>
            <a:r>
              <a:rPr lang="en-IN" sz="1600" dirty="0" err="1" smtClean="0"/>
              <a:t>request_id</a:t>
            </a:r>
            <a:r>
              <a:rPr lang="en-IN" sz="1600" dirty="0" smtClean="0"/>
              <a:t> using </a:t>
            </a:r>
            <a:r>
              <a:rPr lang="en-IN" sz="16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signing_private_key</a:t>
            </a:r>
            <a:r>
              <a:rPr lang="en-IN" sz="16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N" sz="1600" dirty="0" smtClean="0"/>
              <a:t>generated in step 4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sz="1600" dirty="0"/>
              <a:t>Create “ondc-site-verification.html” and place it in root of subscriber_url by adding </a:t>
            </a:r>
            <a:r>
              <a:rPr lang="en-US" sz="1600" dirty="0"/>
              <a:t>SIGNED_UNIQUE_REQ_ID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600" dirty="0" smtClean="0"/>
              <a:t>Registry shall check existence of </a:t>
            </a:r>
            <a:r>
              <a:rPr lang="en-IN" sz="1600" dirty="0" smtClean="0">
                <a:solidFill>
                  <a:srgbClr val="FF0000"/>
                </a:solidFill>
              </a:rPr>
              <a:t>ondc-site-verification.html </a:t>
            </a:r>
            <a:r>
              <a:rPr lang="en-IN" sz="1600" dirty="0" smtClean="0"/>
              <a:t>at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600" dirty="0" smtClean="0">
                <a:solidFill>
                  <a:srgbClr val="FF0000"/>
                </a:solidFill>
              </a:rPr>
              <a:t>https://</a:t>
            </a:r>
            <a:r>
              <a:rPr lang="en-IN" sz="1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subscriber_id</a:t>
            </a:r>
            <a:r>
              <a:rPr lang="en-IN" sz="1600" dirty="0" smtClean="0">
                <a:solidFill>
                  <a:srgbClr val="FF0000"/>
                </a:solidFill>
              </a:rPr>
              <a:t>/ondc-site-verification.html 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2" descr="https://ondc.org/image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981" y="5752935"/>
            <a:ext cx="1117929" cy="111792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79380"/>
              </p:ext>
            </p:extLst>
          </p:nvPr>
        </p:nvGraphicFramePr>
        <p:xfrm>
          <a:off x="4987925" y="6273800"/>
          <a:ext cx="14716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ackager Shell Object" showAsIcon="1" r:id="rId5" imgW="1471680" imgH="445680" progId="Package">
                  <p:embed/>
                </p:oleObj>
              </mc:Choice>
              <mc:Fallback>
                <p:oleObj name="Packager Shell Object" showAsIcon="1" r:id="rId5" imgW="1471680" imgH="44568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7925" y="6273800"/>
                        <a:ext cx="147161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Steps involved : Stage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dirty="0" smtClean="0"/>
              <a:t> </a:t>
            </a:r>
            <a:r>
              <a:rPr lang="en-IN" sz="2400" dirty="0" smtClean="0"/>
              <a:t>(</a:t>
            </a:r>
            <a:r>
              <a:rPr lang="en-IN" sz="2400" dirty="0" err="1" smtClean="0"/>
              <a:t>contd</a:t>
            </a:r>
            <a:r>
              <a:rPr lang="en-IN" sz="2400" dirty="0" smtClean="0"/>
              <a:t>….)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676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IN" dirty="0" smtClean="0"/>
              <a:t>Create “</a:t>
            </a:r>
            <a:r>
              <a:rPr lang="en-IN" dirty="0" smtClean="0">
                <a:solidFill>
                  <a:srgbClr val="FF0000"/>
                </a:solidFill>
              </a:rPr>
              <a:t>ondc-site-verification.html</a:t>
            </a:r>
            <a:r>
              <a:rPr lang="en-IN" dirty="0" smtClean="0"/>
              <a:t>” and place it in root of </a:t>
            </a:r>
            <a:r>
              <a:rPr lang="en-IN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subscriber_id</a:t>
            </a:r>
            <a:endParaRPr lang="en-I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27057"/>
              </p:ext>
            </p:extLst>
          </p:nvPr>
        </p:nvGraphicFramePr>
        <p:xfrm>
          <a:off x="3461657" y="3313113"/>
          <a:ext cx="3074081" cy="13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ckager Shell Object" showAsIcon="1" r:id="rId3" imgW="1449720" imgH="437760" progId="Package">
                  <p:embed/>
                </p:oleObj>
              </mc:Choice>
              <mc:Fallback>
                <p:oleObj name="Packager Shell Object" showAsIcon="1" r:id="rId3" imgW="14497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1657" y="3313113"/>
                        <a:ext cx="3074081" cy="13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Overall Steps involved : Stage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63145"/>
            <a:ext cx="65" cy="27699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9042" y="796433"/>
            <a:ext cx="2970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Call /subscribe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00784"/>
            <a:ext cx="9397671" cy="5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Steps involved : Stage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 smtClean="0"/>
              <a:t> </a:t>
            </a:r>
            <a:r>
              <a:rPr lang="en-IN" sz="2400" dirty="0" smtClean="0"/>
              <a:t>(</a:t>
            </a:r>
            <a:r>
              <a:rPr lang="en-IN" sz="2400" dirty="0" err="1" smtClean="0"/>
              <a:t>Contd</a:t>
            </a:r>
            <a:r>
              <a:rPr lang="en-IN" sz="24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40717" y="1906180"/>
            <a:ext cx="2970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Call /subscribe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2312"/>
            <a:ext cx="8346274" cy="54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Steps involved : Stage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 smtClean="0"/>
              <a:t> </a:t>
            </a:r>
            <a:r>
              <a:rPr lang="en-IN" sz="2400" dirty="0" smtClean="0"/>
              <a:t>(</a:t>
            </a:r>
            <a:r>
              <a:rPr lang="en-IN" sz="2400" dirty="0" err="1" smtClean="0"/>
              <a:t>Contd</a:t>
            </a:r>
            <a:r>
              <a:rPr lang="en-IN" sz="2400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807669" y="1896377"/>
            <a:ext cx="2970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Call /subscribe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97" y="1379094"/>
            <a:ext cx="6712681" cy="54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Registry calling /</a:t>
            </a:r>
            <a:r>
              <a:rPr lang="en-IN" dirty="0" err="1" smtClean="0"/>
              <a:t>on_subscribe</a:t>
            </a:r>
            <a:r>
              <a:rPr lang="en-IN" dirty="0" smtClean="0"/>
              <a:t> on Network participant hosted system : Stage </a:t>
            </a:r>
            <a:r>
              <a:rPr lang="en-IN" dirty="0" smtClean="0">
                <a:solidFill>
                  <a:srgbClr val="FF0000"/>
                </a:solidFill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59" y="2877943"/>
            <a:ext cx="4859740" cy="1420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52" y="2894084"/>
            <a:ext cx="5377267" cy="1404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359" y="4298731"/>
            <a:ext cx="103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Request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6869458" y="4314120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Response</a:t>
            </a:r>
            <a:endParaRPr lang="en-IN" dirty="0"/>
          </a:p>
        </p:txBody>
      </p:sp>
      <p:pic>
        <p:nvPicPr>
          <p:cNvPr id="8" name="Picture 2" descr="https://ondc.org/image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0360" y="1923054"/>
            <a:ext cx="4859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Registry will use </a:t>
            </a:r>
            <a:r>
              <a:rPr lang="en-IN" dirty="0" err="1" smtClean="0">
                <a:ln>
                  <a:solidFill>
                    <a:srgbClr val="00B0F0"/>
                  </a:solidFill>
                </a:ln>
              </a:rPr>
              <a:t>encryption_public_key</a:t>
            </a:r>
            <a:r>
              <a:rPr lang="en-IN" dirty="0" smtClean="0">
                <a:ln>
                  <a:solidFill>
                    <a:srgbClr val="00B0F0"/>
                  </a:solidFill>
                </a:ln>
              </a:rPr>
              <a:t> to encrypt challenge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6152" y="1923054"/>
            <a:ext cx="5605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Network participant need to use </a:t>
            </a:r>
            <a:r>
              <a:rPr lang="en-IN" dirty="0" err="1">
                <a:ln>
                  <a:solidFill>
                    <a:srgbClr val="00B0F0"/>
                  </a:solidFill>
                </a:ln>
              </a:rPr>
              <a:t>encryption_private_key</a:t>
            </a:r>
            <a:r>
              <a:rPr lang="en-IN" dirty="0">
                <a:ln>
                  <a:solidFill>
                    <a:srgbClr val="00B0F0"/>
                  </a:solidFill>
                </a:ln>
              </a:rPr>
              <a:t> </a:t>
            </a:r>
            <a:r>
              <a:rPr lang="en-IN" dirty="0"/>
              <a:t>to decrypt</a:t>
            </a:r>
          </a:p>
        </p:txBody>
      </p:sp>
    </p:spTree>
    <p:extLst>
      <p:ext uri="{BB962C8B-B14F-4D97-AF65-F5344CB8AC3E}">
        <p14:creationId xmlns:p14="http://schemas.microsoft.com/office/powerpoint/2010/main" val="38838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399314" cy="1325563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Active Network participant available in /lookup</a:t>
            </a:r>
            <a:br>
              <a:rPr lang="en-IN" sz="3600" dirty="0" smtClean="0"/>
            </a:br>
            <a:r>
              <a:rPr lang="en-IN" sz="3600" dirty="0" smtClean="0"/>
              <a:t>: Stage </a:t>
            </a:r>
            <a:r>
              <a:rPr lang="en-IN" sz="3600" dirty="0" smtClean="0">
                <a:solidFill>
                  <a:srgbClr val="FF0000"/>
                </a:solidFill>
              </a:rPr>
              <a:t>D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68" y="2919755"/>
            <a:ext cx="2707685" cy="1499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2896" y="2519645"/>
            <a:ext cx="103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Request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5356484" y="2550423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0343" y="4931229"/>
            <a:ext cx="500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 smtClean="0"/>
              <a:t>Authheader</a:t>
            </a:r>
            <a:r>
              <a:rPr lang="en-IN" dirty="0" smtClean="0"/>
              <a:t>: Signed </a:t>
            </a:r>
            <a:r>
              <a:rPr lang="en-IN" dirty="0" err="1" smtClean="0"/>
              <a:t>RequestBody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OCSP Check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Requested subscriber_id Vs Registered subscriber_id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459" y="-150381"/>
            <a:ext cx="3162741" cy="38200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459" y="2874785"/>
            <a:ext cx="3400900" cy="3801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75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54" y="198437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071" y="5740071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Implementation Approach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Call with Network Participant</a:t>
            </a:r>
          </a:p>
          <a:p>
            <a:pPr lvl="1"/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July</a:t>
            </a:r>
          </a:p>
          <a:p>
            <a:r>
              <a:rPr lang="en-IN" dirty="0" smtClean="0"/>
              <a:t>Pre-Prod on-boarding</a:t>
            </a:r>
          </a:p>
          <a:p>
            <a:pPr lvl="1"/>
            <a:r>
              <a:rPr lang="en-IN" dirty="0" smtClean="0"/>
              <a:t>8</a:t>
            </a:r>
            <a:r>
              <a:rPr lang="en-IN" baseline="30000" dirty="0" smtClean="0"/>
              <a:t>th</a:t>
            </a:r>
            <a:r>
              <a:rPr lang="en-IN" dirty="0" smtClean="0"/>
              <a:t> Jul</a:t>
            </a:r>
          </a:p>
          <a:p>
            <a:r>
              <a:rPr lang="en-IN" dirty="0" smtClean="0"/>
              <a:t>Pre-Prod Review</a:t>
            </a:r>
          </a:p>
          <a:p>
            <a:pPr lvl="1"/>
            <a:r>
              <a:rPr lang="en-IN" dirty="0" smtClean="0"/>
              <a:t>11</a:t>
            </a:r>
            <a:r>
              <a:rPr lang="en-IN" baseline="30000" dirty="0" smtClean="0"/>
              <a:t>th</a:t>
            </a:r>
            <a:r>
              <a:rPr lang="en-IN" dirty="0" smtClean="0"/>
              <a:t> Jul</a:t>
            </a:r>
          </a:p>
          <a:p>
            <a:r>
              <a:rPr lang="en-IN" dirty="0" smtClean="0"/>
              <a:t>Production Migration Data to be presented for review to ONDC in case if on-boarding is stable by 11</a:t>
            </a:r>
            <a:r>
              <a:rPr lang="en-IN" baseline="30000" dirty="0" smtClean="0"/>
              <a:t>th</a:t>
            </a:r>
            <a:r>
              <a:rPr lang="en-IN" dirty="0" smtClean="0"/>
              <a:t> July</a:t>
            </a:r>
          </a:p>
          <a:p>
            <a:pPr lvl="1"/>
            <a:endParaRPr lang="en-IN" dirty="0"/>
          </a:p>
        </p:txBody>
      </p:sp>
      <p:pic>
        <p:nvPicPr>
          <p:cNvPr id="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54" y="198437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071" y="5740071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Scenarios considered</a:t>
            </a:r>
          </a:p>
          <a:p>
            <a:r>
              <a:rPr lang="en-IN" dirty="0" smtClean="0"/>
              <a:t>Stages in Subscription</a:t>
            </a:r>
          </a:p>
          <a:p>
            <a:r>
              <a:rPr lang="en-IN" dirty="0" smtClean="0"/>
              <a:t>Support</a:t>
            </a:r>
          </a:p>
          <a:p>
            <a:r>
              <a:rPr lang="en-IN" dirty="0" smtClean="0"/>
              <a:t>Implementation Approach and Important Dates</a:t>
            </a:r>
          </a:p>
          <a:p>
            <a:r>
              <a:rPr lang="en-IN" dirty="0" smtClean="0"/>
              <a:t>FAQs</a:t>
            </a:r>
            <a:endParaRPr lang="en-IN" dirty="0"/>
          </a:p>
        </p:txBody>
      </p:sp>
      <p:pic>
        <p:nvPicPr>
          <p:cNvPr id="9218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48" y="230188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Support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ONDC to create and share New JIRA Project for V2 </a:t>
            </a:r>
            <a:r>
              <a:rPr lang="en-IN" dirty="0" err="1" smtClean="0"/>
              <a:t>Onbaording</a:t>
            </a:r>
            <a:r>
              <a:rPr lang="en-IN" dirty="0" smtClean="0"/>
              <a:t> APIs</a:t>
            </a:r>
          </a:p>
          <a:p>
            <a:r>
              <a:rPr lang="en-IN" dirty="0" smtClean="0"/>
              <a:t>Protean Team to provide monitor and provide resolution from 0900 HRS to 2400 HRS</a:t>
            </a:r>
          </a:p>
          <a:p>
            <a:r>
              <a:rPr lang="en-IN" dirty="0" smtClean="0"/>
              <a:t>Daily dashboard publish of JIRA Issues by Protean Team to ONDC</a:t>
            </a:r>
          </a:p>
          <a:p>
            <a:pPr lvl="1"/>
            <a:r>
              <a:rPr lang="en-IN" dirty="0" smtClean="0"/>
              <a:t>Total Reported Issues</a:t>
            </a:r>
          </a:p>
          <a:p>
            <a:pPr lvl="1"/>
            <a:r>
              <a:rPr lang="en-IN" dirty="0" smtClean="0"/>
              <a:t>Severity wise </a:t>
            </a:r>
          </a:p>
          <a:p>
            <a:pPr lvl="2"/>
            <a:r>
              <a:rPr lang="en-IN" dirty="0" smtClean="0"/>
              <a:t>Open Issues</a:t>
            </a:r>
          </a:p>
          <a:p>
            <a:pPr lvl="2"/>
            <a:r>
              <a:rPr lang="en-IN" dirty="0" smtClean="0"/>
              <a:t>Closed Issues</a:t>
            </a:r>
          </a:p>
          <a:p>
            <a:endParaRPr lang="en-IN" dirty="0"/>
          </a:p>
        </p:txBody>
      </p:sp>
      <p:pic>
        <p:nvPicPr>
          <p:cNvPr id="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FAQs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54" y="198437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071" y="5740071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FAQs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network participant how do i create keys required for signing and encryption ?</a:t>
            </a:r>
          </a:p>
          <a:p>
            <a:pPr lvl="1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Develop self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ok to share signing private key and encryption private key ?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No, private keys needs to be kept confidential and secured by network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participant. For example, make use of HSM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ondc-site-verification.html required to be created and kept in root of subscriber_url ?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is to verify ownership of domain that is used for calling APIs on ONDC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IN" dirty="0"/>
          </a:p>
        </p:txBody>
      </p:sp>
      <p:pic>
        <p:nvPicPr>
          <p:cNvPr id="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951" y="2635359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Thank You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28" y="389745"/>
            <a:ext cx="2085282" cy="8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Scenarios considered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54" y="198437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071" y="5740071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18" t="22675" r="39318" b="16965"/>
          <a:stretch/>
        </p:blipFill>
        <p:spPr>
          <a:xfrm>
            <a:off x="838200" y="1307239"/>
            <a:ext cx="9122229" cy="55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/>
          <a:lstStyle/>
          <a:p>
            <a:r>
              <a:rPr lang="en-IN" dirty="0" smtClean="0"/>
              <a:t>Minimum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55345"/>
              </p:ext>
            </p:extLst>
          </p:nvPr>
        </p:nvGraphicFramePr>
        <p:xfrm>
          <a:off x="7512269" y="1801429"/>
          <a:ext cx="29350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456823"/>
              </p:ext>
            </p:extLst>
          </p:nvPr>
        </p:nvGraphicFramePr>
        <p:xfrm>
          <a:off x="3582714" y="1801429"/>
          <a:ext cx="29350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210088"/>
              </p:ext>
            </p:extLst>
          </p:nvPr>
        </p:nvGraphicFramePr>
        <p:xfrm>
          <a:off x="-442461" y="1773560"/>
          <a:ext cx="29350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9909" y="1255393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BuyerApp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64876" y="1255393"/>
            <a:ext cx="24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SellerApp</a:t>
            </a:r>
            <a:r>
              <a:rPr lang="en-IN" dirty="0" smtClean="0"/>
              <a:t> (</a:t>
            </a:r>
            <a:r>
              <a:rPr lang="en-IN" dirty="0" err="1" smtClean="0"/>
              <a:t>Non_MSN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91550" y="1259559"/>
            <a:ext cx="24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SellerApp</a:t>
            </a:r>
            <a:r>
              <a:rPr lang="en-IN" dirty="0" smtClean="0"/>
              <a:t> (MSN)</a:t>
            </a:r>
            <a:endParaRPr lang="en-IN" dirty="0"/>
          </a:p>
        </p:txBody>
      </p:sp>
      <p:sp>
        <p:nvSpPr>
          <p:cNvPr id="9" name="Right Brace 8"/>
          <p:cNvSpPr/>
          <p:nvPr/>
        </p:nvSpPr>
        <p:spPr>
          <a:xfrm>
            <a:off x="2001122" y="4227780"/>
            <a:ext cx="454573" cy="1839311"/>
          </a:xfrm>
          <a:prstGeom prst="rightBrace">
            <a:avLst>
              <a:gd name="adj1" fmla="val 158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5681056" y="3804716"/>
            <a:ext cx="454573" cy="2212428"/>
          </a:xfrm>
          <a:prstGeom prst="rightBrace">
            <a:avLst>
              <a:gd name="adj1" fmla="val 638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>
            <a:off x="9590690" y="3263462"/>
            <a:ext cx="454573" cy="2212428"/>
          </a:xfrm>
          <a:prstGeom prst="rightBrace">
            <a:avLst>
              <a:gd name="adj1" fmla="val 638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610722" y="47217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Subscriber_url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510658" y="2130939"/>
            <a:ext cx="147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Subscriber ID 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1945942" y="1862954"/>
            <a:ext cx="454573" cy="893380"/>
          </a:xfrm>
          <a:prstGeom prst="rightBrace">
            <a:avLst>
              <a:gd name="adj1" fmla="val 158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074521" y="2071469"/>
            <a:ext cx="147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Subscriber ID 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5619948" y="1809445"/>
            <a:ext cx="454573" cy="893380"/>
          </a:xfrm>
          <a:prstGeom prst="rightBrace">
            <a:avLst>
              <a:gd name="adj1" fmla="val 158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097814" y="2035584"/>
            <a:ext cx="147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Subscriber ID 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9643241" y="1773560"/>
            <a:ext cx="454573" cy="893380"/>
          </a:xfrm>
          <a:prstGeom prst="rightBrace">
            <a:avLst>
              <a:gd name="adj1" fmla="val 158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113286" y="457822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Subscriber_url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294885" y="39939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Subscriber_url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435937" y="2550645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sit.grab.in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1005" y="5438980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/</a:t>
            </a:r>
            <a:r>
              <a:rPr lang="en-IN" i="1" dirty="0" err="1">
                <a:solidFill>
                  <a:srgbClr val="FF0000"/>
                </a:solidFill>
              </a:rPr>
              <a:t>bapl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104" y="6231325"/>
            <a:ext cx="454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https://</a:t>
            </a:r>
            <a:r>
              <a:rPr lang="en-IN" i="1" dirty="0" smtClean="0">
                <a:solidFill>
                  <a:srgbClr val="FF0000"/>
                </a:solidFill>
              </a:rPr>
              <a:t>sit.grab.in/bapl</a:t>
            </a:r>
            <a:endParaRPr lang="en-IN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032117" y="2548218"/>
            <a:ext cx="168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bpp.dbs.digiit.ai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54153" y="5254314"/>
            <a:ext cx="59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/</a:t>
            </a:r>
            <a:r>
              <a:rPr lang="en-IN" i="1" dirty="0" err="1" smtClean="0">
                <a:solidFill>
                  <a:srgbClr val="FF0000"/>
                </a:solidFill>
              </a:rPr>
              <a:t>spp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9893" y="6203141"/>
            <a:ext cx="302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https://</a:t>
            </a:r>
            <a:r>
              <a:rPr lang="en-IN" i="1" dirty="0" smtClean="0">
                <a:solidFill>
                  <a:srgbClr val="FF0000"/>
                </a:solidFill>
              </a:rPr>
              <a:t>bpp.dbs.digiit.ai/spp</a:t>
            </a:r>
            <a:endParaRPr lang="en-IN" i="1" dirty="0">
              <a:solidFill>
                <a:srgbClr val="FF0000"/>
              </a:solidFill>
            </a:endParaRPr>
          </a:p>
          <a:p>
            <a:endParaRPr lang="en-IN" i="1" dirty="0"/>
          </a:p>
          <a:p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793883" y="6475954"/>
            <a:ext cx="376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https://</a:t>
            </a:r>
            <a:r>
              <a:rPr lang="en-IN" i="1" dirty="0" smtClean="0">
                <a:solidFill>
                  <a:srgbClr val="FF0000"/>
                </a:solidFill>
              </a:rPr>
              <a:t>ondc.sellerapp.in/bpp</a:t>
            </a:r>
            <a:endParaRPr lang="en-IN" i="1" dirty="0">
              <a:solidFill>
                <a:srgbClr val="FF0000"/>
              </a:solidFill>
            </a:endParaRPr>
          </a:p>
          <a:p>
            <a:endParaRPr lang="en-IN" i="1" dirty="0"/>
          </a:p>
          <a:p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9973866" y="2528099"/>
            <a:ext cx="179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ondc.sellerapp.in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07525" y="4583481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/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i="1" dirty="0" err="1" smtClean="0">
                <a:solidFill>
                  <a:srgbClr val="FF0000"/>
                </a:solidFill>
              </a:rPr>
              <a:t>pp</a:t>
            </a:r>
            <a:endParaRPr lang="en-IN" i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4126" y="1837594"/>
            <a:ext cx="1009360" cy="9441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696" y="1823684"/>
            <a:ext cx="1009360" cy="944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9681" y="1788784"/>
            <a:ext cx="1009360" cy="9441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9751" y="6029181"/>
            <a:ext cx="539502" cy="5046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8195" y="6039213"/>
            <a:ext cx="539502" cy="5046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89862" l="9914" r="896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8474" y="6029180"/>
            <a:ext cx="539502" cy="5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P spid="3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Maximum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17236"/>
              </p:ext>
            </p:extLst>
          </p:nvPr>
        </p:nvGraphicFramePr>
        <p:xfrm>
          <a:off x="838199" y="472966"/>
          <a:ext cx="11133083" cy="570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8269" y="6311900"/>
            <a:ext cx="917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Assuming there are two domains active as on date in ONDC – retail and logistics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8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Validations/checks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At </a:t>
            </a:r>
            <a:r>
              <a:rPr lang="en-IN" dirty="0"/>
              <a:t>the time of entity </a:t>
            </a:r>
            <a:r>
              <a:rPr lang="en-IN" dirty="0" smtClean="0"/>
              <a:t>registration</a:t>
            </a:r>
            <a:endParaRPr lang="en-IN" dirty="0"/>
          </a:p>
          <a:p>
            <a:pPr lvl="1"/>
            <a:r>
              <a:rPr lang="en-IN" dirty="0" smtClean="0"/>
              <a:t>Domain Ownership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all API </a:t>
            </a:r>
            <a:r>
              <a:rPr lang="en-IN" dirty="0" smtClean="0"/>
              <a:t>Calls</a:t>
            </a:r>
          </a:p>
          <a:p>
            <a:pPr lvl="1"/>
            <a:r>
              <a:rPr lang="en-IN" dirty="0" smtClean="0"/>
              <a:t>Online </a:t>
            </a:r>
            <a:r>
              <a:rPr lang="en-IN" dirty="0"/>
              <a:t>Certificate Status </a:t>
            </a:r>
            <a:r>
              <a:rPr lang="en-IN" dirty="0" smtClean="0"/>
              <a:t>Protocol</a:t>
            </a:r>
          </a:p>
          <a:p>
            <a:pPr lvl="1"/>
            <a:r>
              <a:rPr lang="en-IN" dirty="0" smtClean="0"/>
              <a:t>Key verification</a:t>
            </a:r>
          </a:p>
          <a:p>
            <a:pPr lvl="1"/>
            <a:r>
              <a:rPr lang="en-IN" dirty="0" smtClean="0"/>
              <a:t>Schema Validation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all API calls after registration</a:t>
            </a:r>
            <a:endParaRPr lang="en-IN" dirty="0" smtClean="0"/>
          </a:p>
          <a:p>
            <a:pPr lvl="1"/>
            <a:r>
              <a:rPr lang="en-IN" dirty="0" smtClean="0"/>
              <a:t>Request </a:t>
            </a:r>
            <a:r>
              <a:rPr lang="en-IN" dirty="0"/>
              <a:t>initiated from Domain Vs Registered Domain </a:t>
            </a:r>
            <a:r>
              <a:rPr lang="en-IN" dirty="0" smtClean="0"/>
              <a:t>Check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0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in Subscription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54" y="198437"/>
            <a:ext cx="2489105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071" y="5740071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Pre-requisite before calling /subscribe (Steps 1-5)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/subscribe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Registry calling /</a:t>
            </a:r>
            <a:r>
              <a:rPr lang="en-IN" dirty="0" err="1" smtClean="0"/>
              <a:t>on_subscribe</a:t>
            </a:r>
            <a:r>
              <a:rPr lang="en-IN" dirty="0" smtClean="0"/>
              <a:t> on Network participant hosted system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Active Network participant available in /lookup</a:t>
            </a:r>
            <a:endParaRPr lang="en-IN" dirty="0"/>
          </a:p>
        </p:txBody>
      </p:sp>
      <p:pic>
        <p:nvPicPr>
          <p:cNvPr id="4" name="Picture 2" descr="https://ondc.org/imag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10" y="139207"/>
            <a:ext cx="1638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981" y="5617998"/>
            <a:ext cx="1117929" cy="11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621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Packager Shell Object</vt:lpstr>
      <vt:lpstr>Package</vt:lpstr>
      <vt:lpstr>API Based  Self Service for Network Participant</vt:lpstr>
      <vt:lpstr>Agenda</vt:lpstr>
      <vt:lpstr>Scenarios considered</vt:lpstr>
      <vt:lpstr>Scenarios</vt:lpstr>
      <vt:lpstr>Minimum</vt:lpstr>
      <vt:lpstr>Maximum</vt:lpstr>
      <vt:lpstr>Validations/checks</vt:lpstr>
      <vt:lpstr>Stages in Subscription</vt:lpstr>
      <vt:lpstr>Stage</vt:lpstr>
      <vt:lpstr>Overall Steps involved : Stage A</vt:lpstr>
      <vt:lpstr>Overall Steps involved : Stage A (contd….)</vt:lpstr>
      <vt:lpstr>Overall Steps involved : Stage B</vt:lpstr>
      <vt:lpstr>Overall Steps involved : Stage B (Contd…)</vt:lpstr>
      <vt:lpstr>Overall Steps involved : Stage B (Contd…)</vt:lpstr>
      <vt:lpstr>Registry calling /on_subscribe on Network participant hosted system : Stage C</vt:lpstr>
      <vt:lpstr>Active Network participant available in /lookup : Stage D</vt:lpstr>
      <vt:lpstr>Implementation Approach</vt:lpstr>
      <vt:lpstr>Implementation Approach</vt:lpstr>
      <vt:lpstr>Support</vt:lpstr>
      <vt:lpstr>Support </vt:lpstr>
      <vt:lpstr>FAQs</vt:lpstr>
      <vt:lpstr>FAQs</vt:lpstr>
      <vt:lpstr>Thank You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Based  Self Service for Network Participant</dc:title>
  <dc:creator>Sujeet Suryawanshi</dc:creator>
  <cp:lastModifiedBy>Shriram Kulkarni</cp:lastModifiedBy>
  <cp:revision>23</cp:revision>
  <dcterms:created xsi:type="dcterms:W3CDTF">2022-07-04T07:13:48Z</dcterms:created>
  <dcterms:modified xsi:type="dcterms:W3CDTF">2022-07-25T11:04:02Z</dcterms:modified>
</cp:coreProperties>
</file>