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7562850"/>
  <p:notesSz cx="6858000" cy="9144000"/>
  <p:defaultTextStyle>
    <a:defPPr>
      <a:defRPr lang="en-US"/>
    </a:defPPr>
    <a:lvl1pPr marL="0" algn="l" defTabSz="112882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4413" algn="l" defTabSz="112882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28827" algn="l" defTabSz="112882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3240" algn="l" defTabSz="112882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57654" algn="l" defTabSz="112882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22067" algn="l" defTabSz="112882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86480" algn="l" defTabSz="112882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50894" algn="l" defTabSz="112882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15307" algn="l" defTabSz="112882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96" y="-78"/>
      </p:cViewPr>
      <p:guideLst>
        <p:guide orient="horz" pos="23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65023"/>
            <a:ext cx="102057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7105" y="2322855"/>
            <a:ext cx="5680075" cy="368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hyperlink" Target="http://ondcsmkt.nlincs.io/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ondcappbap.nlincs.io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hyperlink" Target="http://ondcofcbap.nlincs.io/" TargetMode="External"/><Relationship Id="rId4" Type="http://schemas.openxmlformats.org/officeDocument/2006/relationships/hyperlink" Target="http://ondcmktp.nlincs.io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295400" y="733425"/>
            <a:ext cx="8943975" cy="5667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75" dirty="0" smtClean="0">
                <a:solidFill>
                  <a:srgbClr val="404040"/>
                </a:solidFill>
              </a:rPr>
              <a:t>nStore </a:t>
            </a:r>
            <a:r>
              <a:rPr spc="-175" smtClean="0">
                <a:solidFill>
                  <a:srgbClr val="404040"/>
                </a:solidFill>
              </a:rPr>
              <a:t> </a:t>
            </a:r>
            <a:r>
              <a:rPr spc="-155" dirty="0">
                <a:solidFill>
                  <a:srgbClr val="404040"/>
                </a:solidFill>
              </a:rPr>
              <a:t>architecture </a:t>
            </a:r>
            <a:r>
              <a:rPr spc="-145" dirty="0">
                <a:solidFill>
                  <a:srgbClr val="404040"/>
                </a:solidFill>
              </a:rPr>
              <a:t>work </a:t>
            </a:r>
            <a:r>
              <a:rPr spc="-85" dirty="0">
                <a:solidFill>
                  <a:srgbClr val="404040"/>
                </a:solidFill>
              </a:rPr>
              <a:t>flow:</a:t>
            </a:r>
            <a:r>
              <a:rPr spc="-700" dirty="0">
                <a:solidFill>
                  <a:srgbClr val="404040"/>
                </a:solidFill>
              </a:rPr>
              <a:t> </a:t>
            </a:r>
            <a:r>
              <a:rPr spc="-235" dirty="0">
                <a:solidFill>
                  <a:srgbClr val="404040"/>
                </a:solidFill>
              </a:rPr>
              <a:t>search/on_search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1455" y="1982723"/>
            <a:ext cx="2438400" cy="4282440"/>
            <a:chOff x="981455" y="1982723"/>
            <a:chExt cx="2438400" cy="4282440"/>
          </a:xfrm>
        </p:grpSpPr>
        <p:sp>
          <p:nvSpPr>
            <p:cNvPr id="4" name="object 4"/>
            <p:cNvSpPr/>
            <p:nvPr/>
          </p:nvSpPr>
          <p:spPr>
            <a:xfrm>
              <a:off x="989075" y="1990343"/>
              <a:ext cx="2423160" cy="426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9075" y="1990343"/>
              <a:ext cx="2423160" cy="4267200"/>
            </a:xfrm>
            <a:custGeom>
              <a:avLst/>
              <a:gdLst/>
              <a:ahLst/>
              <a:cxnLst/>
              <a:rect l="l" t="t" r="r" b="b"/>
              <a:pathLst>
                <a:path w="2423160" h="4267200">
                  <a:moveTo>
                    <a:pt x="0" y="403859"/>
                  </a:moveTo>
                  <a:lnTo>
                    <a:pt x="2717" y="356767"/>
                  </a:lnTo>
                  <a:lnTo>
                    <a:pt x="10666" y="311269"/>
                  </a:lnTo>
                  <a:lnTo>
                    <a:pt x="23545" y="267668"/>
                  </a:lnTo>
                  <a:lnTo>
                    <a:pt x="41050" y="226267"/>
                  </a:lnTo>
                  <a:lnTo>
                    <a:pt x="62878" y="187370"/>
                  </a:lnTo>
                  <a:lnTo>
                    <a:pt x="88726" y="151280"/>
                  </a:lnTo>
                  <a:lnTo>
                    <a:pt x="118290" y="118300"/>
                  </a:lnTo>
                  <a:lnTo>
                    <a:pt x="151269" y="88734"/>
                  </a:lnTo>
                  <a:lnTo>
                    <a:pt x="187359" y="62884"/>
                  </a:lnTo>
                  <a:lnTo>
                    <a:pt x="226256" y="41054"/>
                  </a:lnTo>
                  <a:lnTo>
                    <a:pt x="267657" y="23548"/>
                  </a:lnTo>
                  <a:lnTo>
                    <a:pt x="311261" y="10668"/>
                  </a:lnTo>
                  <a:lnTo>
                    <a:pt x="356762" y="2717"/>
                  </a:lnTo>
                  <a:lnTo>
                    <a:pt x="403860" y="0"/>
                  </a:lnTo>
                  <a:lnTo>
                    <a:pt x="2019300" y="0"/>
                  </a:lnTo>
                  <a:lnTo>
                    <a:pt x="2066392" y="2717"/>
                  </a:lnTo>
                  <a:lnTo>
                    <a:pt x="2111890" y="10667"/>
                  </a:lnTo>
                  <a:lnTo>
                    <a:pt x="2155491" y="23548"/>
                  </a:lnTo>
                  <a:lnTo>
                    <a:pt x="2196892" y="41054"/>
                  </a:lnTo>
                  <a:lnTo>
                    <a:pt x="2235789" y="62884"/>
                  </a:lnTo>
                  <a:lnTo>
                    <a:pt x="2271879" y="88734"/>
                  </a:lnTo>
                  <a:lnTo>
                    <a:pt x="2304859" y="118300"/>
                  </a:lnTo>
                  <a:lnTo>
                    <a:pt x="2334425" y="151280"/>
                  </a:lnTo>
                  <a:lnTo>
                    <a:pt x="2360275" y="187370"/>
                  </a:lnTo>
                  <a:lnTo>
                    <a:pt x="2382105" y="226267"/>
                  </a:lnTo>
                  <a:lnTo>
                    <a:pt x="2399611" y="267668"/>
                  </a:lnTo>
                  <a:lnTo>
                    <a:pt x="2412491" y="311269"/>
                  </a:lnTo>
                  <a:lnTo>
                    <a:pt x="2420442" y="356767"/>
                  </a:lnTo>
                  <a:lnTo>
                    <a:pt x="2423160" y="403859"/>
                  </a:lnTo>
                  <a:lnTo>
                    <a:pt x="2423160" y="3863327"/>
                  </a:lnTo>
                  <a:lnTo>
                    <a:pt x="2420442" y="3910426"/>
                  </a:lnTo>
                  <a:lnTo>
                    <a:pt x="2412492" y="3955930"/>
                  </a:lnTo>
                  <a:lnTo>
                    <a:pt x="2399611" y="3999535"/>
                  </a:lnTo>
                  <a:lnTo>
                    <a:pt x="2382105" y="4040939"/>
                  </a:lnTo>
                  <a:lnTo>
                    <a:pt x="2360275" y="4079837"/>
                  </a:lnTo>
                  <a:lnTo>
                    <a:pt x="2334425" y="4115927"/>
                  </a:lnTo>
                  <a:lnTo>
                    <a:pt x="2304859" y="4148907"/>
                  </a:lnTo>
                  <a:lnTo>
                    <a:pt x="2271879" y="4178472"/>
                  </a:lnTo>
                  <a:lnTo>
                    <a:pt x="2235789" y="4204321"/>
                  </a:lnTo>
                  <a:lnTo>
                    <a:pt x="2196892" y="4226149"/>
                  </a:lnTo>
                  <a:lnTo>
                    <a:pt x="2155491" y="4243654"/>
                  </a:lnTo>
                  <a:lnTo>
                    <a:pt x="2111890" y="4256533"/>
                  </a:lnTo>
                  <a:lnTo>
                    <a:pt x="2066392" y="4264482"/>
                  </a:lnTo>
                  <a:lnTo>
                    <a:pt x="2019300" y="4267200"/>
                  </a:lnTo>
                  <a:lnTo>
                    <a:pt x="403860" y="4267200"/>
                  </a:lnTo>
                  <a:lnTo>
                    <a:pt x="356762" y="4264482"/>
                  </a:lnTo>
                  <a:lnTo>
                    <a:pt x="311261" y="4256533"/>
                  </a:lnTo>
                  <a:lnTo>
                    <a:pt x="267657" y="4243654"/>
                  </a:lnTo>
                  <a:lnTo>
                    <a:pt x="226256" y="4226149"/>
                  </a:lnTo>
                  <a:lnTo>
                    <a:pt x="187359" y="4204321"/>
                  </a:lnTo>
                  <a:lnTo>
                    <a:pt x="151269" y="4178472"/>
                  </a:lnTo>
                  <a:lnTo>
                    <a:pt x="118290" y="4148907"/>
                  </a:lnTo>
                  <a:lnTo>
                    <a:pt x="88726" y="4115927"/>
                  </a:lnTo>
                  <a:lnTo>
                    <a:pt x="62878" y="4079837"/>
                  </a:lnTo>
                  <a:lnTo>
                    <a:pt x="41050" y="4040939"/>
                  </a:lnTo>
                  <a:lnTo>
                    <a:pt x="23545" y="3999535"/>
                  </a:lnTo>
                  <a:lnTo>
                    <a:pt x="10666" y="3955930"/>
                  </a:lnTo>
                  <a:lnTo>
                    <a:pt x="2717" y="3910426"/>
                  </a:lnTo>
                  <a:lnTo>
                    <a:pt x="0" y="3863327"/>
                  </a:lnTo>
                  <a:lnTo>
                    <a:pt x="0" y="403859"/>
                  </a:lnTo>
                  <a:close/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5144" y="2194559"/>
              <a:ext cx="1001394" cy="3919854"/>
            </a:xfrm>
            <a:custGeom>
              <a:avLst/>
              <a:gdLst/>
              <a:ahLst/>
              <a:cxnLst/>
              <a:rect l="l" t="t" r="r" b="b"/>
              <a:pathLst>
                <a:path w="1001395" h="3919854">
                  <a:moveTo>
                    <a:pt x="834389" y="0"/>
                  </a:moveTo>
                  <a:lnTo>
                    <a:pt x="166878" y="0"/>
                  </a:lnTo>
                  <a:lnTo>
                    <a:pt x="122502" y="5958"/>
                  </a:lnTo>
                  <a:lnTo>
                    <a:pt x="82634" y="22775"/>
                  </a:lnTo>
                  <a:lnTo>
                    <a:pt x="48863" y="48863"/>
                  </a:lnTo>
                  <a:lnTo>
                    <a:pt x="22775" y="82634"/>
                  </a:lnTo>
                  <a:lnTo>
                    <a:pt x="5958" y="122502"/>
                  </a:lnTo>
                  <a:lnTo>
                    <a:pt x="0" y="166877"/>
                  </a:lnTo>
                  <a:lnTo>
                    <a:pt x="0" y="3752850"/>
                  </a:lnTo>
                  <a:lnTo>
                    <a:pt x="5958" y="3797212"/>
                  </a:lnTo>
                  <a:lnTo>
                    <a:pt x="22775" y="3837076"/>
                  </a:lnTo>
                  <a:lnTo>
                    <a:pt x="48863" y="3870850"/>
                  </a:lnTo>
                  <a:lnTo>
                    <a:pt x="82634" y="3896944"/>
                  </a:lnTo>
                  <a:lnTo>
                    <a:pt x="122502" y="3913766"/>
                  </a:lnTo>
                  <a:lnTo>
                    <a:pt x="166878" y="3919728"/>
                  </a:lnTo>
                  <a:lnTo>
                    <a:pt x="834389" y="3919728"/>
                  </a:lnTo>
                  <a:lnTo>
                    <a:pt x="878765" y="3913766"/>
                  </a:lnTo>
                  <a:lnTo>
                    <a:pt x="918633" y="3896944"/>
                  </a:lnTo>
                  <a:lnTo>
                    <a:pt x="952404" y="3870850"/>
                  </a:lnTo>
                  <a:lnTo>
                    <a:pt x="978492" y="3837076"/>
                  </a:lnTo>
                  <a:lnTo>
                    <a:pt x="995309" y="3797212"/>
                  </a:lnTo>
                  <a:lnTo>
                    <a:pt x="1001268" y="3752850"/>
                  </a:lnTo>
                  <a:lnTo>
                    <a:pt x="1001268" y="166877"/>
                  </a:lnTo>
                  <a:lnTo>
                    <a:pt x="995309" y="122502"/>
                  </a:lnTo>
                  <a:lnTo>
                    <a:pt x="978492" y="82634"/>
                  </a:lnTo>
                  <a:lnTo>
                    <a:pt x="952404" y="48863"/>
                  </a:lnTo>
                  <a:lnTo>
                    <a:pt x="918633" y="22775"/>
                  </a:lnTo>
                  <a:lnTo>
                    <a:pt x="878765" y="5958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EBE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5144" y="2194559"/>
              <a:ext cx="1001394" cy="3919854"/>
            </a:xfrm>
            <a:custGeom>
              <a:avLst/>
              <a:gdLst/>
              <a:ahLst/>
              <a:cxnLst/>
              <a:rect l="l" t="t" r="r" b="b"/>
              <a:pathLst>
                <a:path w="1001395" h="3919854">
                  <a:moveTo>
                    <a:pt x="0" y="166877"/>
                  </a:moveTo>
                  <a:lnTo>
                    <a:pt x="5958" y="122502"/>
                  </a:lnTo>
                  <a:lnTo>
                    <a:pt x="22775" y="82634"/>
                  </a:lnTo>
                  <a:lnTo>
                    <a:pt x="48863" y="48863"/>
                  </a:lnTo>
                  <a:lnTo>
                    <a:pt x="82634" y="22775"/>
                  </a:lnTo>
                  <a:lnTo>
                    <a:pt x="122502" y="5958"/>
                  </a:lnTo>
                  <a:lnTo>
                    <a:pt x="166878" y="0"/>
                  </a:lnTo>
                  <a:lnTo>
                    <a:pt x="834389" y="0"/>
                  </a:lnTo>
                  <a:lnTo>
                    <a:pt x="878765" y="5958"/>
                  </a:lnTo>
                  <a:lnTo>
                    <a:pt x="918633" y="22775"/>
                  </a:lnTo>
                  <a:lnTo>
                    <a:pt x="952404" y="48863"/>
                  </a:lnTo>
                  <a:lnTo>
                    <a:pt x="978492" y="82634"/>
                  </a:lnTo>
                  <a:lnTo>
                    <a:pt x="995309" y="122502"/>
                  </a:lnTo>
                  <a:lnTo>
                    <a:pt x="1001268" y="166877"/>
                  </a:lnTo>
                  <a:lnTo>
                    <a:pt x="1001268" y="3752850"/>
                  </a:lnTo>
                  <a:lnTo>
                    <a:pt x="995309" y="3797212"/>
                  </a:lnTo>
                  <a:lnTo>
                    <a:pt x="978492" y="3837076"/>
                  </a:lnTo>
                  <a:lnTo>
                    <a:pt x="952404" y="3870850"/>
                  </a:lnTo>
                  <a:lnTo>
                    <a:pt x="918633" y="3896944"/>
                  </a:lnTo>
                  <a:lnTo>
                    <a:pt x="878765" y="3913766"/>
                  </a:lnTo>
                  <a:lnTo>
                    <a:pt x="834389" y="3919728"/>
                  </a:lnTo>
                  <a:lnTo>
                    <a:pt x="166878" y="3919728"/>
                  </a:lnTo>
                  <a:lnTo>
                    <a:pt x="122502" y="3913766"/>
                  </a:lnTo>
                  <a:lnTo>
                    <a:pt x="82634" y="3896944"/>
                  </a:lnTo>
                  <a:lnTo>
                    <a:pt x="48863" y="3870850"/>
                  </a:lnTo>
                  <a:lnTo>
                    <a:pt x="22775" y="3837076"/>
                  </a:lnTo>
                  <a:lnTo>
                    <a:pt x="5958" y="3797212"/>
                  </a:lnTo>
                  <a:lnTo>
                    <a:pt x="0" y="3752850"/>
                  </a:lnTo>
                  <a:lnTo>
                    <a:pt x="0" y="166877"/>
                  </a:lnTo>
                  <a:close/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56433" y="2895091"/>
            <a:ext cx="89636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S</a:t>
            </a:r>
            <a:r>
              <a:rPr sz="1400" b="1" spc="-20" dirty="0">
                <a:latin typeface="Carlito"/>
                <a:cs typeface="Carlito"/>
              </a:rPr>
              <a:t>E</a:t>
            </a:r>
            <a:r>
              <a:rPr sz="1400" b="1" dirty="0">
                <a:latin typeface="Carlito"/>
                <a:cs typeface="Carlito"/>
              </a:rPr>
              <a:t>A</a:t>
            </a:r>
            <a:r>
              <a:rPr sz="1400" b="1" spc="-10" dirty="0">
                <a:latin typeface="Carlito"/>
                <a:cs typeface="Carlito"/>
              </a:rPr>
              <a:t>R</a:t>
            </a:r>
            <a:r>
              <a:rPr sz="1400" b="1" spc="-5" dirty="0">
                <a:latin typeface="Carlito"/>
                <a:cs typeface="Carlito"/>
              </a:rPr>
              <a:t>CH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9" name="object 10"/>
          <p:cNvGrpSpPr/>
          <p:nvPr/>
        </p:nvGrpSpPr>
        <p:grpSpPr>
          <a:xfrm>
            <a:off x="1121663" y="2177795"/>
            <a:ext cx="1009015" cy="3944620"/>
            <a:chOff x="1121663" y="2177795"/>
            <a:chExt cx="1009015" cy="3944620"/>
          </a:xfrm>
        </p:grpSpPr>
        <p:sp>
          <p:nvSpPr>
            <p:cNvPr id="11" name="object 11"/>
            <p:cNvSpPr/>
            <p:nvPr/>
          </p:nvSpPr>
          <p:spPr>
            <a:xfrm>
              <a:off x="1129283" y="2185415"/>
              <a:ext cx="993775" cy="3929379"/>
            </a:xfrm>
            <a:custGeom>
              <a:avLst/>
              <a:gdLst/>
              <a:ahLst/>
              <a:cxnLst/>
              <a:rect l="l" t="t" r="r" b="b"/>
              <a:pathLst>
                <a:path w="993775" h="3929379">
                  <a:moveTo>
                    <a:pt x="828040" y="0"/>
                  </a:moveTo>
                  <a:lnTo>
                    <a:pt x="165607" y="0"/>
                  </a:lnTo>
                  <a:lnTo>
                    <a:pt x="121581" y="5917"/>
                  </a:lnTo>
                  <a:lnTo>
                    <a:pt x="82021" y="22615"/>
                  </a:lnTo>
                  <a:lnTo>
                    <a:pt x="48504" y="48513"/>
                  </a:lnTo>
                  <a:lnTo>
                    <a:pt x="22609" y="82032"/>
                  </a:lnTo>
                  <a:lnTo>
                    <a:pt x="5915" y="121590"/>
                  </a:lnTo>
                  <a:lnTo>
                    <a:pt x="0" y="165608"/>
                  </a:lnTo>
                  <a:lnTo>
                    <a:pt x="0" y="3763264"/>
                  </a:lnTo>
                  <a:lnTo>
                    <a:pt x="5915" y="3807290"/>
                  </a:lnTo>
                  <a:lnTo>
                    <a:pt x="22609" y="3846850"/>
                  </a:lnTo>
                  <a:lnTo>
                    <a:pt x="48504" y="3880367"/>
                  </a:lnTo>
                  <a:lnTo>
                    <a:pt x="82021" y="3906262"/>
                  </a:lnTo>
                  <a:lnTo>
                    <a:pt x="121581" y="3922956"/>
                  </a:lnTo>
                  <a:lnTo>
                    <a:pt x="165607" y="3928872"/>
                  </a:lnTo>
                  <a:lnTo>
                    <a:pt x="828040" y="3928872"/>
                  </a:lnTo>
                  <a:lnTo>
                    <a:pt x="872057" y="3922956"/>
                  </a:lnTo>
                  <a:lnTo>
                    <a:pt x="911615" y="3906262"/>
                  </a:lnTo>
                  <a:lnTo>
                    <a:pt x="945134" y="3880367"/>
                  </a:lnTo>
                  <a:lnTo>
                    <a:pt x="971032" y="3846850"/>
                  </a:lnTo>
                  <a:lnTo>
                    <a:pt x="987730" y="3807290"/>
                  </a:lnTo>
                  <a:lnTo>
                    <a:pt x="993647" y="3763264"/>
                  </a:lnTo>
                  <a:lnTo>
                    <a:pt x="993647" y="165608"/>
                  </a:lnTo>
                  <a:lnTo>
                    <a:pt x="987730" y="121590"/>
                  </a:lnTo>
                  <a:lnTo>
                    <a:pt x="971032" y="82032"/>
                  </a:lnTo>
                  <a:lnTo>
                    <a:pt x="945134" y="48514"/>
                  </a:lnTo>
                  <a:lnTo>
                    <a:pt x="911615" y="22615"/>
                  </a:lnTo>
                  <a:lnTo>
                    <a:pt x="872057" y="5917"/>
                  </a:lnTo>
                  <a:lnTo>
                    <a:pt x="828040" y="0"/>
                  </a:lnTo>
                  <a:close/>
                </a:path>
              </a:pathLst>
            </a:custGeom>
            <a:solidFill>
              <a:srgbClr val="EAE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9283" y="2185415"/>
              <a:ext cx="993775" cy="3929379"/>
            </a:xfrm>
            <a:custGeom>
              <a:avLst/>
              <a:gdLst/>
              <a:ahLst/>
              <a:cxnLst/>
              <a:rect l="l" t="t" r="r" b="b"/>
              <a:pathLst>
                <a:path w="993775" h="3929379">
                  <a:moveTo>
                    <a:pt x="0" y="165608"/>
                  </a:moveTo>
                  <a:lnTo>
                    <a:pt x="5915" y="121590"/>
                  </a:lnTo>
                  <a:lnTo>
                    <a:pt x="22609" y="82032"/>
                  </a:lnTo>
                  <a:lnTo>
                    <a:pt x="48504" y="48513"/>
                  </a:lnTo>
                  <a:lnTo>
                    <a:pt x="82021" y="22615"/>
                  </a:lnTo>
                  <a:lnTo>
                    <a:pt x="121581" y="5917"/>
                  </a:lnTo>
                  <a:lnTo>
                    <a:pt x="165607" y="0"/>
                  </a:lnTo>
                  <a:lnTo>
                    <a:pt x="828040" y="0"/>
                  </a:lnTo>
                  <a:lnTo>
                    <a:pt x="872057" y="5917"/>
                  </a:lnTo>
                  <a:lnTo>
                    <a:pt x="911615" y="22615"/>
                  </a:lnTo>
                  <a:lnTo>
                    <a:pt x="945134" y="48514"/>
                  </a:lnTo>
                  <a:lnTo>
                    <a:pt x="971032" y="82032"/>
                  </a:lnTo>
                  <a:lnTo>
                    <a:pt x="987730" y="121590"/>
                  </a:lnTo>
                  <a:lnTo>
                    <a:pt x="993647" y="165608"/>
                  </a:lnTo>
                  <a:lnTo>
                    <a:pt x="993647" y="3763264"/>
                  </a:lnTo>
                  <a:lnTo>
                    <a:pt x="987730" y="3807290"/>
                  </a:lnTo>
                  <a:lnTo>
                    <a:pt x="971032" y="3846850"/>
                  </a:lnTo>
                  <a:lnTo>
                    <a:pt x="945134" y="3880367"/>
                  </a:lnTo>
                  <a:lnTo>
                    <a:pt x="911615" y="3906262"/>
                  </a:lnTo>
                  <a:lnTo>
                    <a:pt x="872057" y="3922956"/>
                  </a:lnTo>
                  <a:lnTo>
                    <a:pt x="828040" y="3928872"/>
                  </a:lnTo>
                  <a:lnTo>
                    <a:pt x="165607" y="3928872"/>
                  </a:lnTo>
                  <a:lnTo>
                    <a:pt x="121581" y="3922956"/>
                  </a:lnTo>
                  <a:lnTo>
                    <a:pt x="82021" y="3906262"/>
                  </a:lnTo>
                  <a:lnTo>
                    <a:pt x="48504" y="3880367"/>
                  </a:lnTo>
                  <a:lnTo>
                    <a:pt x="22609" y="3846850"/>
                  </a:lnTo>
                  <a:lnTo>
                    <a:pt x="5915" y="3807290"/>
                  </a:lnTo>
                  <a:lnTo>
                    <a:pt x="0" y="3763264"/>
                  </a:lnTo>
                  <a:lnTo>
                    <a:pt x="0" y="165608"/>
                  </a:lnTo>
                  <a:close/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3001" y="4027423"/>
            <a:ext cx="927810" cy="948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spc="-10" dirty="0" smtClean="0">
                <a:solidFill>
                  <a:srgbClr val="C00000"/>
                </a:solidFill>
                <a:latin typeface="Carlito"/>
                <a:cs typeface="Carlito"/>
              </a:rPr>
              <a:t>nStore B2C/OFC</a:t>
            </a: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400" b="1" spc="-10" smtClean="0">
                <a:solidFill>
                  <a:srgbClr val="C00000"/>
                </a:solidFill>
                <a:latin typeface="Carlito"/>
                <a:cs typeface="Carlito"/>
              </a:rPr>
              <a:t>(</a:t>
            </a:r>
            <a:r>
              <a:rPr sz="1400" b="1" spc="-5" smtClean="0">
                <a:solidFill>
                  <a:srgbClr val="C00000"/>
                </a:solidFill>
                <a:latin typeface="Carlito"/>
                <a:cs typeface="Carlito"/>
              </a:rPr>
              <a:t>ANDROID</a:t>
            </a:r>
            <a:r>
              <a:rPr lang="en-US" sz="1400" b="1" spc="-5" dirty="0" smtClean="0">
                <a:solidFill>
                  <a:srgbClr val="C00000"/>
                </a:solidFill>
                <a:latin typeface="Carlito"/>
                <a:cs typeface="Carlito"/>
              </a:rPr>
              <a:t>/PWA</a:t>
            </a:r>
            <a:r>
              <a:rPr sz="1400" b="1" spc="-5" smtClean="0">
                <a:solidFill>
                  <a:srgbClr val="C00000"/>
                </a:solidFill>
                <a:latin typeface="Carlito"/>
                <a:cs typeface="Carlito"/>
              </a:rPr>
              <a:t>)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0" name="object 14"/>
          <p:cNvGrpSpPr/>
          <p:nvPr/>
        </p:nvGrpSpPr>
        <p:grpSpPr>
          <a:xfrm>
            <a:off x="8535923" y="2125979"/>
            <a:ext cx="1565275" cy="1786255"/>
            <a:chOff x="8535923" y="2125979"/>
            <a:chExt cx="1565275" cy="1786255"/>
          </a:xfrm>
        </p:grpSpPr>
        <p:sp>
          <p:nvSpPr>
            <p:cNvPr id="15" name="object 15"/>
            <p:cNvSpPr/>
            <p:nvPr/>
          </p:nvSpPr>
          <p:spPr>
            <a:xfrm>
              <a:off x="8543543" y="2133599"/>
              <a:ext cx="1549907" cy="1770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43543" y="2133599"/>
              <a:ext cx="1550035" cy="1771014"/>
            </a:xfrm>
            <a:custGeom>
              <a:avLst/>
              <a:gdLst/>
              <a:ahLst/>
              <a:cxnLst/>
              <a:rect l="l" t="t" r="r" b="b"/>
              <a:pathLst>
                <a:path w="1550034" h="1771014">
                  <a:moveTo>
                    <a:pt x="0" y="258317"/>
                  </a:moveTo>
                  <a:lnTo>
                    <a:pt x="4163" y="211896"/>
                  </a:lnTo>
                  <a:lnTo>
                    <a:pt x="16166" y="168200"/>
                  </a:lnTo>
                  <a:lnTo>
                    <a:pt x="35277" y="127959"/>
                  </a:lnTo>
                  <a:lnTo>
                    <a:pt x="60767" y="91905"/>
                  </a:lnTo>
                  <a:lnTo>
                    <a:pt x="91905" y="60767"/>
                  </a:lnTo>
                  <a:lnTo>
                    <a:pt x="127959" y="35277"/>
                  </a:lnTo>
                  <a:lnTo>
                    <a:pt x="168200" y="16166"/>
                  </a:lnTo>
                  <a:lnTo>
                    <a:pt x="211896" y="4163"/>
                  </a:lnTo>
                  <a:lnTo>
                    <a:pt x="258317" y="0"/>
                  </a:lnTo>
                  <a:lnTo>
                    <a:pt x="1291589" y="0"/>
                  </a:lnTo>
                  <a:lnTo>
                    <a:pt x="1338011" y="4163"/>
                  </a:lnTo>
                  <a:lnTo>
                    <a:pt x="1381707" y="16166"/>
                  </a:lnTo>
                  <a:lnTo>
                    <a:pt x="1421948" y="35277"/>
                  </a:lnTo>
                  <a:lnTo>
                    <a:pt x="1458002" y="60767"/>
                  </a:lnTo>
                  <a:lnTo>
                    <a:pt x="1489140" y="91905"/>
                  </a:lnTo>
                  <a:lnTo>
                    <a:pt x="1514630" y="127959"/>
                  </a:lnTo>
                  <a:lnTo>
                    <a:pt x="1533741" y="168200"/>
                  </a:lnTo>
                  <a:lnTo>
                    <a:pt x="1545744" y="211896"/>
                  </a:lnTo>
                  <a:lnTo>
                    <a:pt x="1549907" y="258317"/>
                  </a:lnTo>
                  <a:lnTo>
                    <a:pt x="1549907" y="1512570"/>
                  </a:lnTo>
                  <a:lnTo>
                    <a:pt x="1545744" y="1558991"/>
                  </a:lnTo>
                  <a:lnTo>
                    <a:pt x="1533741" y="1602687"/>
                  </a:lnTo>
                  <a:lnTo>
                    <a:pt x="1514630" y="1642928"/>
                  </a:lnTo>
                  <a:lnTo>
                    <a:pt x="1489140" y="1678982"/>
                  </a:lnTo>
                  <a:lnTo>
                    <a:pt x="1458002" y="1710120"/>
                  </a:lnTo>
                  <a:lnTo>
                    <a:pt x="1421948" y="1735610"/>
                  </a:lnTo>
                  <a:lnTo>
                    <a:pt x="1381707" y="1754721"/>
                  </a:lnTo>
                  <a:lnTo>
                    <a:pt x="1338011" y="1766724"/>
                  </a:lnTo>
                  <a:lnTo>
                    <a:pt x="1291589" y="1770888"/>
                  </a:lnTo>
                  <a:lnTo>
                    <a:pt x="258317" y="1770888"/>
                  </a:lnTo>
                  <a:lnTo>
                    <a:pt x="211896" y="1766724"/>
                  </a:lnTo>
                  <a:lnTo>
                    <a:pt x="168200" y="1754721"/>
                  </a:lnTo>
                  <a:lnTo>
                    <a:pt x="127959" y="1735610"/>
                  </a:lnTo>
                  <a:lnTo>
                    <a:pt x="91905" y="1710120"/>
                  </a:lnTo>
                  <a:lnTo>
                    <a:pt x="60767" y="1678982"/>
                  </a:lnTo>
                  <a:lnTo>
                    <a:pt x="35277" y="1642928"/>
                  </a:lnTo>
                  <a:lnTo>
                    <a:pt x="16166" y="1602687"/>
                  </a:lnTo>
                  <a:lnTo>
                    <a:pt x="4163" y="1558991"/>
                  </a:lnTo>
                  <a:lnTo>
                    <a:pt x="0" y="1512570"/>
                  </a:lnTo>
                  <a:lnTo>
                    <a:pt x="0" y="258317"/>
                  </a:lnTo>
                  <a:close/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8595" y="2258567"/>
              <a:ext cx="728980" cy="1536700"/>
            </a:xfrm>
            <a:custGeom>
              <a:avLst/>
              <a:gdLst/>
              <a:ahLst/>
              <a:cxnLst/>
              <a:rect l="l" t="t" r="r" b="b"/>
              <a:pathLst>
                <a:path w="728979" h="1536700">
                  <a:moveTo>
                    <a:pt x="607059" y="0"/>
                  </a:moveTo>
                  <a:lnTo>
                    <a:pt x="121411" y="0"/>
                  </a:lnTo>
                  <a:lnTo>
                    <a:pt x="74152" y="9540"/>
                  </a:lnTo>
                  <a:lnTo>
                    <a:pt x="35560" y="35560"/>
                  </a:lnTo>
                  <a:lnTo>
                    <a:pt x="9540" y="74152"/>
                  </a:lnTo>
                  <a:lnTo>
                    <a:pt x="0" y="121412"/>
                  </a:lnTo>
                  <a:lnTo>
                    <a:pt x="0" y="1414780"/>
                  </a:lnTo>
                  <a:lnTo>
                    <a:pt x="9540" y="1462039"/>
                  </a:lnTo>
                  <a:lnTo>
                    <a:pt x="35560" y="1500632"/>
                  </a:lnTo>
                  <a:lnTo>
                    <a:pt x="74152" y="1526651"/>
                  </a:lnTo>
                  <a:lnTo>
                    <a:pt x="121411" y="1536192"/>
                  </a:lnTo>
                  <a:lnTo>
                    <a:pt x="607059" y="1536192"/>
                  </a:lnTo>
                  <a:lnTo>
                    <a:pt x="654319" y="1526651"/>
                  </a:lnTo>
                  <a:lnTo>
                    <a:pt x="692911" y="1500632"/>
                  </a:lnTo>
                  <a:lnTo>
                    <a:pt x="718931" y="1462039"/>
                  </a:lnTo>
                  <a:lnTo>
                    <a:pt x="728472" y="1414780"/>
                  </a:lnTo>
                  <a:lnTo>
                    <a:pt x="728472" y="121412"/>
                  </a:lnTo>
                  <a:lnTo>
                    <a:pt x="718931" y="74152"/>
                  </a:lnTo>
                  <a:lnTo>
                    <a:pt x="692912" y="35560"/>
                  </a:lnTo>
                  <a:lnTo>
                    <a:pt x="654319" y="9540"/>
                  </a:lnTo>
                  <a:lnTo>
                    <a:pt x="607059" y="0"/>
                  </a:lnTo>
                  <a:close/>
                </a:path>
              </a:pathLst>
            </a:custGeom>
            <a:solidFill>
              <a:srgbClr val="EBE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78595" y="2258567"/>
              <a:ext cx="728980" cy="1536700"/>
            </a:xfrm>
            <a:custGeom>
              <a:avLst/>
              <a:gdLst/>
              <a:ahLst/>
              <a:cxnLst/>
              <a:rect l="l" t="t" r="r" b="b"/>
              <a:pathLst>
                <a:path w="728979" h="1536700">
                  <a:moveTo>
                    <a:pt x="0" y="121412"/>
                  </a:moveTo>
                  <a:lnTo>
                    <a:pt x="9540" y="74152"/>
                  </a:lnTo>
                  <a:lnTo>
                    <a:pt x="35560" y="35560"/>
                  </a:lnTo>
                  <a:lnTo>
                    <a:pt x="74152" y="9540"/>
                  </a:lnTo>
                  <a:lnTo>
                    <a:pt x="121411" y="0"/>
                  </a:lnTo>
                  <a:lnTo>
                    <a:pt x="607059" y="0"/>
                  </a:lnTo>
                  <a:lnTo>
                    <a:pt x="654319" y="9540"/>
                  </a:lnTo>
                  <a:lnTo>
                    <a:pt x="692912" y="35560"/>
                  </a:lnTo>
                  <a:lnTo>
                    <a:pt x="718931" y="74152"/>
                  </a:lnTo>
                  <a:lnTo>
                    <a:pt x="728472" y="121412"/>
                  </a:lnTo>
                  <a:lnTo>
                    <a:pt x="728472" y="1414780"/>
                  </a:lnTo>
                  <a:lnTo>
                    <a:pt x="718931" y="1462039"/>
                  </a:lnTo>
                  <a:lnTo>
                    <a:pt x="692911" y="1500632"/>
                  </a:lnTo>
                  <a:lnTo>
                    <a:pt x="654319" y="1526651"/>
                  </a:lnTo>
                  <a:lnTo>
                    <a:pt x="607059" y="1536192"/>
                  </a:lnTo>
                  <a:lnTo>
                    <a:pt x="121411" y="1536192"/>
                  </a:lnTo>
                  <a:lnTo>
                    <a:pt x="74152" y="1526651"/>
                  </a:lnTo>
                  <a:lnTo>
                    <a:pt x="35560" y="1500632"/>
                  </a:lnTo>
                  <a:lnTo>
                    <a:pt x="9540" y="1462039"/>
                  </a:lnTo>
                  <a:lnTo>
                    <a:pt x="0" y="1414780"/>
                  </a:lnTo>
                  <a:lnTo>
                    <a:pt x="0" y="121412"/>
                  </a:lnTo>
                  <a:close/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663685" y="2340991"/>
            <a:ext cx="4870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Carlito"/>
                <a:cs typeface="Carlito"/>
              </a:rPr>
              <a:t>S</a:t>
            </a:r>
            <a:r>
              <a:rPr sz="1100" b="1" dirty="0">
                <a:latin typeface="Carlito"/>
                <a:cs typeface="Carlito"/>
              </a:rPr>
              <a:t>EAR</a:t>
            </a:r>
            <a:r>
              <a:rPr sz="1100" b="1" spc="5" dirty="0">
                <a:latin typeface="Carlito"/>
                <a:cs typeface="Carlito"/>
              </a:rPr>
              <a:t>C</a:t>
            </a:r>
            <a:r>
              <a:rPr sz="1100" b="1" dirty="0">
                <a:latin typeface="Carlito"/>
                <a:cs typeface="Carlito"/>
              </a:rPr>
              <a:t>H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79611" y="3462908"/>
            <a:ext cx="713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Carlito"/>
                <a:cs typeface="Carlito"/>
              </a:rPr>
              <a:t>ON_SEARCH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10600" y="2678431"/>
            <a:ext cx="430887" cy="7981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u="sng" dirty="0" smtClean="0">
                <a:hlinkClick r:id="rId4"/>
              </a:rPr>
              <a:t>ondcmktp.nlincs.io</a:t>
            </a:r>
            <a:endParaRPr lang="en-US" sz="1400" dirty="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51457" y="2995421"/>
            <a:ext cx="3690620" cy="2258060"/>
          </a:xfrm>
          <a:custGeom>
            <a:avLst/>
            <a:gdLst/>
            <a:ahLst/>
            <a:cxnLst/>
            <a:rect l="l" t="t" r="r" b="b"/>
            <a:pathLst>
              <a:path w="3690620" h="2258060">
                <a:moveTo>
                  <a:pt x="1010412" y="185928"/>
                </a:moveTo>
                <a:lnTo>
                  <a:pt x="927862" y="207137"/>
                </a:lnTo>
                <a:lnTo>
                  <a:pt x="946353" y="228409"/>
                </a:lnTo>
                <a:lnTo>
                  <a:pt x="0" y="1051433"/>
                </a:lnTo>
                <a:lnTo>
                  <a:pt x="12954" y="1066419"/>
                </a:lnTo>
                <a:lnTo>
                  <a:pt x="959358" y="243357"/>
                </a:lnTo>
                <a:lnTo>
                  <a:pt x="977900" y="264668"/>
                </a:lnTo>
                <a:lnTo>
                  <a:pt x="996302" y="220091"/>
                </a:lnTo>
                <a:lnTo>
                  <a:pt x="1010412" y="185928"/>
                </a:lnTo>
                <a:close/>
              </a:path>
              <a:path w="3690620" h="2258060">
                <a:moveTo>
                  <a:pt x="1489710" y="362458"/>
                </a:moveTo>
                <a:lnTo>
                  <a:pt x="1488821" y="286258"/>
                </a:lnTo>
                <a:lnTo>
                  <a:pt x="1413129" y="325247"/>
                </a:lnTo>
                <a:lnTo>
                  <a:pt x="1489710" y="362458"/>
                </a:lnTo>
                <a:close/>
              </a:path>
              <a:path w="3690620" h="2258060">
                <a:moveTo>
                  <a:pt x="1549908" y="333629"/>
                </a:moveTo>
                <a:lnTo>
                  <a:pt x="1549654" y="313817"/>
                </a:lnTo>
                <a:lnTo>
                  <a:pt x="1490218" y="314452"/>
                </a:lnTo>
                <a:lnTo>
                  <a:pt x="1490472" y="334264"/>
                </a:lnTo>
                <a:lnTo>
                  <a:pt x="1549908" y="333629"/>
                </a:lnTo>
                <a:close/>
              </a:path>
              <a:path w="3690620" h="2258060">
                <a:moveTo>
                  <a:pt x="1609852" y="1996694"/>
                </a:moveTo>
                <a:lnTo>
                  <a:pt x="1609598" y="1976882"/>
                </a:lnTo>
                <a:lnTo>
                  <a:pt x="1550162" y="1977898"/>
                </a:lnTo>
                <a:lnTo>
                  <a:pt x="1550416" y="1997710"/>
                </a:lnTo>
                <a:lnTo>
                  <a:pt x="1609852" y="1996694"/>
                </a:lnTo>
                <a:close/>
              </a:path>
              <a:path w="3690620" h="2258060">
                <a:moveTo>
                  <a:pt x="1629156" y="332613"/>
                </a:moveTo>
                <a:lnTo>
                  <a:pt x="1628902" y="312801"/>
                </a:lnTo>
                <a:lnTo>
                  <a:pt x="1569466" y="313563"/>
                </a:lnTo>
                <a:lnTo>
                  <a:pt x="1569720" y="333375"/>
                </a:lnTo>
                <a:lnTo>
                  <a:pt x="1629156" y="332613"/>
                </a:lnTo>
                <a:close/>
              </a:path>
              <a:path w="3690620" h="2258060">
                <a:moveTo>
                  <a:pt x="1689100" y="1995170"/>
                </a:moveTo>
                <a:lnTo>
                  <a:pt x="1688719" y="1975358"/>
                </a:lnTo>
                <a:lnTo>
                  <a:pt x="1629283" y="1976501"/>
                </a:lnTo>
                <a:lnTo>
                  <a:pt x="1629664" y="1996313"/>
                </a:lnTo>
                <a:lnTo>
                  <a:pt x="1689100" y="1995170"/>
                </a:lnTo>
                <a:close/>
              </a:path>
              <a:path w="3690620" h="2258060">
                <a:moveTo>
                  <a:pt x="1708404" y="331724"/>
                </a:moveTo>
                <a:lnTo>
                  <a:pt x="1708150" y="311912"/>
                </a:lnTo>
                <a:lnTo>
                  <a:pt x="1648714" y="312674"/>
                </a:lnTo>
                <a:lnTo>
                  <a:pt x="1648968" y="332486"/>
                </a:lnTo>
                <a:lnTo>
                  <a:pt x="1708404" y="331724"/>
                </a:lnTo>
                <a:close/>
              </a:path>
              <a:path w="3690620" h="2258060">
                <a:moveTo>
                  <a:pt x="1768348" y="1993773"/>
                </a:moveTo>
                <a:lnTo>
                  <a:pt x="1767967" y="1973961"/>
                </a:lnTo>
                <a:lnTo>
                  <a:pt x="1708531" y="1975104"/>
                </a:lnTo>
                <a:lnTo>
                  <a:pt x="1708912" y="1994916"/>
                </a:lnTo>
                <a:lnTo>
                  <a:pt x="1768348" y="1993773"/>
                </a:lnTo>
                <a:close/>
              </a:path>
              <a:path w="3690620" h="2258060">
                <a:moveTo>
                  <a:pt x="1787652" y="330835"/>
                </a:moveTo>
                <a:lnTo>
                  <a:pt x="1787398" y="311023"/>
                </a:lnTo>
                <a:lnTo>
                  <a:pt x="1727962" y="311658"/>
                </a:lnTo>
                <a:lnTo>
                  <a:pt x="1728216" y="331470"/>
                </a:lnTo>
                <a:lnTo>
                  <a:pt x="1787652" y="330835"/>
                </a:lnTo>
                <a:close/>
              </a:path>
              <a:path w="3690620" h="2258060">
                <a:moveTo>
                  <a:pt x="1847596" y="1992376"/>
                </a:moveTo>
                <a:lnTo>
                  <a:pt x="1847215" y="1972564"/>
                </a:lnTo>
                <a:lnTo>
                  <a:pt x="1787779" y="1973580"/>
                </a:lnTo>
                <a:lnTo>
                  <a:pt x="1788160" y="1993392"/>
                </a:lnTo>
                <a:lnTo>
                  <a:pt x="1847596" y="1992376"/>
                </a:lnTo>
                <a:close/>
              </a:path>
              <a:path w="3690620" h="2258060">
                <a:moveTo>
                  <a:pt x="1866900" y="329946"/>
                </a:moveTo>
                <a:lnTo>
                  <a:pt x="1866646" y="310134"/>
                </a:lnTo>
                <a:lnTo>
                  <a:pt x="1807210" y="310769"/>
                </a:lnTo>
                <a:lnTo>
                  <a:pt x="1807464" y="330581"/>
                </a:lnTo>
                <a:lnTo>
                  <a:pt x="1866900" y="329946"/>
                </a:lnTo>
                <a:close/>
              </a:path>
              <a:path w="3690620" h="2258060">
                <a:moveTo>
                  <a:pt x="1926844" y="1990979"/>
                </a:moveTo>
                <a:lnTo>
                  <a:pt x="1926463" y="1971167"/>
                </a:lnTo>
                <a:lnTo>
                  <a:pt x="1867027" y="1972183"/>
                </a:lnTo>
                <a:lnTo>
                  <a:pt x="1867408" y="1991995"/>
                </a:lnTo>
                <a:lnTo>
                  <a:pt x="1926844" y="1990979"/>
                </a:lnTo>
                <a:close/>
              </a:path>
              <a:path w="3690620" h="2258060">
                <a:moveTo>
                  <a:pt x="1946148" y="328930"/>
                </a:moveTo>
                <a:lnTo>
                  <a:pt x="1945894" y="309118"/>
                </a:lnTo>
                <a:lnTo>
                  <a:pt x="1886458" y="309880"/>
                </a:lnTo>
                <a:lnTo>
                  <a:pt x="1886712" y="329692"/>
                </a:lnTo>
                <a:lnTo>
                  <a:pt x="1946148" y="328930"/>
                </a:lnTo>
                <a:close/>
              </a:path>
              <a:path w="3690620" h="2258060">
                <a:moveTo>
                  <a:pt x="2006092" y="1989455"/>
                </a:moveTo>
                <a:lnTo>
                  <a:pt x="2005711" y="1969643"/>
                </a:lnTo>
                <a:lnTo>
                  <a:pt x="1946275" y="1970786"/>
                </a:lnTo>
                <a:lnTo>
                  <a:pt x="1946656" y="1990598"/>
                </a:lnTo>
                <a:lnTo>
                  <a:pt x="2006092" y="1989455"/>
                </a:lnTo>
                <a:close/>
              </a:path>
              <a:path w="3690620" h="2258060">
                <a:moveTo>
                  <a:pt x="2025396" y="328041"/>
                </a:moveTo>
                <a:lnTo>
                  <a:pt x="2025142" y="308229"/>
                </a:lnTo>
                <a:lnTo>
                  <a:pt x="1965706" y="308864"/>
                </a:lnTo>
                <a:lnTo>
                  <a:pt x="1965960" y="328676"/>
                </a:lnTo>
                <a:lnTo>
                  <a:pt x="2025396" y="328041"/>
                </a:lnTo>
                <a:close/>
              </a:path>
              <a:path w="3690620" h="2258060">
                <a:moveTo>
                  <a:pt x="2085340" y="1988058"/>
                </a:moveTo>
                <a:lnTo>
                  <a:pt x="2084959" y="1968246"/>
                </a:lnTo>
                <a:lnTo>
                  <a:pt x="2025523" y="1969389"/>
                </a:lnTo>
                <a:lnTo>
                  <a:pt x="2025904" y="1989074"/>
                </a:lnTo>
                <a:lnTo>
                  <a:pt x="2085340" y="1988058"/>
                </a:lnTo>
                <a:close/>
              </a:path>
              <a:path w="3690620" h="2258060">
                <a:moveTo>
                  <a:pt x="2104644" y="327152"/>
                </a:moveTo>
                <a:lnTo>
                  <a:pt x="2104390" y="307340"/>
                </a:lnTo>
                <a:lnTo>
                  <a:pt x="2044954" y="307975"/>
                </a:lnTo>
                <a:lnTo>
                  <a:pt x="2045208" y="327787"/>
                </a:lnTo>
                <a:lnTo>
                  <a:pt x="2104644" y="327152"/>
                </a:lnTo>
                <a:close/>
              </a:path>
              <a:path w="3690620" h="2258060">
                <a:moveTo>
                  <a:pt x="2164588" y="1986661"/>
                </a:moveTo>
                <a:lnTo>
                  <a:pt x="2164207" y="1966849"/>
                </a:lnTo>
                <a:lnTo>
                  <a:pt x="2104771" y="1967865"/>
                </a:lnTo>
                <a:lnTo>
                  <a:pt x="2105152" y="1987677"/>
                </a:lnTo>
                <a:lnTo>
                  <a:pt x="2164588" y="1986661"/>
                </a:lnTo>
                <a:close/>
              </a:path>
              <a:path w="3690620" h="2258060">
                <a:moveTo>
                  <a:pt x="2183765" y="326136"/>
                </a:moveTo>
                <a:lnTo>
                  <a:pt x="2183638" y="306324"/>
                </a:lnTo>
                <a:lnTo>
                  <a:pt x="2124202" y="307086"/>
                </a:lnTo>
                <a:lnTo>
                  <a:pt x="2124456" y="326898"/>
                </a:lnTo>
                <a:lnTo>
                  <a:pt x="2183765" y="326136"/>
                </a:lnTo>
                <a:close/>
              </a:path>
              <a:path w="3690620" h="2258060">
                <a:moveTo>
                  <a:pt x="2243836" y="1985264"/>
                </a:moveTo>
                <a:lnTo>
                  <a:pt x="2243455" y="1965452"/>
                </a:lnTo>
                <a:lnTo>
                  <a:pt x="2184019" y="1966468"/>
                </a:lnTo>
                <a:lnTo>
                  <a:pt x="2184400" y="1986280"/>
                </a:lnTo>
                <a:lnTo>
                  <a:pt x="2243836" y="1985264"/>
                </a:lnTo>
                <a:close/>
              </a:path>
              <a:path w="3690620" h="2258060">
                <a:moveTo>
                  <a:pt x="2263013" y="325247"/>
                </a:moveTo>
                <a:lnTo>
                  <a:pt x="2262886" y="305435"/>
                </a:lnTo>
                <a:lnTo>
                  <a:pt x="2203450" y="306197"/>
                </a:lnTo>
                <a:lnTo>
                  <a:pt x="2203577" y="326009"/>
                </a:lnTo>
                <a:lnTo>
                  <a:pt x="2263013" y="325247"/>
                </a:lnTo>
                <a:close/>
              </a:path>
              <a:path w="3690620" h="2258060">
                <a:moveTo>
                  <a:pt x="2322957" y="1983740"/>
                </a:moveTo>
                <a:lnTo>
                  <a:pt x="2322703" y="1963928"/>
                </a:lnTo>
                <a:lnTo>
                  <a:pt x="2263267" y="1965071"/>
                </a:lnTo>
                <a:lnTo>
                  <a:pt x="2263521" y="1984883"/>
                </a:lnTo>
                <a:lnTo>
                  <a:pt x="2322957" y="1983740"/>
                </a:lnTo>
                <a:close/>
              </a:path>
              <a:path w="3690620" h="2258060">
                <a:moveTo>
                  <a:pt x="2342261" y="324358"/>
                </a:moveTo>
                <a:lnTo>
                  <a:pt x="2342134" y="304546"/>
                </a:lnTo>
                <a:lnTo>
                  <a:pt x="2282698" y="305181"/>
                </a:lnTo>
                <a:lnTo>
                  <a:pt x="2282825" y="324993"/>
                </a:lnTo>
                <a:lnTo>
                  <a:pt x="2342261" y="324358"/>
                </a:lnTo>
                <a:close/>
              </a:path>
              <a:path w="3690620" h="2258060">
                <a:moveTo>
                  <a:pt x="2402205" y="1982343"/>
                </a:moveTo>
                <a:lnTo>
                  <a:pt x="2401824" y="1962531"/>
                </a:lnTo>
                <a:lnTo>
                  <a:pt x="2342515" y="1963547"/>
                </a:lnTo>
                <a:lnTo>
                  <a:pt x="2342769" y="1983359"/>
                </a:lnTo>
                <a:lnTo>
                  <a:pt x="2402205" y="1982343"/>
                </a:lnTo>
                <a:close/>
              </a:path>
              <a:path w="3690620" h="2258060">
                <a:moveTo>
                  <a:pt x="2421509" y="323469"/>
                </a:moveTo>
                <a:lnTo>
                  <a:pt x="2421382" y="303657"/>
                </a:lnTo>
                <a:lnTo>
                  <a:pt x="2361946" y="304292"/>
                </a:lnTo>
                <a:lnTo>
                  <a:pt x="2362073" y="324104"/>
                </a:lnTo>
                <a:lnTo>
                  <a:pt x="2421509" y="323469"/>
                </a:lnTo>
                <a:close/>
              </a:path>
              <a:path w="3690620" h="2258060">
                <a:moveTo>
                  <a:pt x="2481453" y="1980946"/>
                </a:moveTo>
                <a:lnTo>
                  <a:pt x="2481072" y="1961134"/>
                </a:lnTo>
                <a:lnTo>
                  <a:pt x="2421636" y="1962150"/>
                </a:lnTo>
                <a:lnTo>
                  <a:pt x="2422017" y="1981962"/>
                </a:lnTo>
                <a:lnTo>
                  <a:pt x="2481453" y="1980946"/>
                </a:lnTo>
                <a:close/>
              </a:path>
              <a:path w="3690620" h="2258060">
                <a:moveTo>
                  <a:pt x="2500757" y="322453"/>
                </a:moveTo>
                <a:lnTo>
                  <a:pt x="2500503" y="302641"/>
                </a:lnTo>
                <a:lnTo>
                  <a:pt x="2441194" y="303403"/>
                </a:lnTo>
                <a:lnTo>
                  <a:pt x="2441321" y="323215"/>
                </a:lnTo>
                <a:lnTo>
                  <a:pt x="2500757" y="322453"/>
                </a:lnTo>
                <a:close/>
              </a:path>
              <a:path w="3690620" h="2258060">
                <a:moveTo>
                  <a:pt x="2560701" y="1979549"/>
                </a:moveTo>
                <a:lnTo>
                  <a:pt x="2560320" y="1959737"/>
                </a:lnTo>
                <a:lnTo>
                  <a:pt x="2500884" y="1960753"/>
                </a:lnTo>
                <a:lnTo>
                  <a:pt x="2501265" y="1980565"/>
                </a:lnTo>
                <a:lnTo>
                  <a:pt x="2560701" y="1979549"/>
                </a:lnTo>
                <a:close/>
              </a:path>
              <a:path w="3690620" h="2258060">
                <a:moveTo>
                  <a:pt x="2580005" y="321564"/>
                </a:moveTo>
                <a:lnTo>
                  <a:pt x="2579751" y="301752"/>
                </a:lnTo>
                <a:lnTo>
                  <a:pt x="2520315" y="302387"/>
                </a:lnTo>
                <a:lnTo>
                  <a:pt x="2520569" y="322199"/>
                </a:lnTo>
                <a:lnTo>
                  <a:pt x="2580005" y="321564"/>
                </a:lnTo>
                <a:close/>
              </a:path>
              <a:path w="3690620" h="2258060">
                <a:moveTo>
                  <a:pt x="2639949" y="1978025"/>
                </a:moveTo>
                <a:lnTo>
                  <a:pt x="2639568" y="1958213"/>
                </a:lnTo>
                <a:lnTo>
                  <a:pt x="2580132" y="1959356"/>
                </a:lnTo>
                <a:lnTo>
                  <a:pt x="2580513" y="1979168"/>
                </a:lnTo>
                <a:lnTo>
                  <a:pt x="2639949" y="1978025"/>
                </a:lnTo>
                <a:close/>
              </a:path>
              <a:path w="3690620" h="2258060">
                <a:moveTo>
                  <a:pt x="2659253" y="320675"/>
                </a:moveTo>
                <a:lnTo>
                  <a:pt x="2658999" y="300863"/>
                </a:lnTo>
                <a:lnTo>
                  <a:pt x="2599563" y="301498"/>
                </a:lnTo>
                <a:lnTo>
                  <a:pt x="2599817" y="321310"/>
                </a:lnTo>
                <a:lnTo>
                  <a:pt x="2659253" y="320675"/>
                </a:lnTo>
                <a:close/>
              </a:path>
              <a:path w="3690620" h="2258060">
                <a:moveTo>
                  <a:pt x="2719197" y="1976628"/>
                </a:moveTo>
                <a:lnTo>
                  <a:pt x="2718816" y="1956816"/>
                </a:lnTo>
                <a:lnTo>
                  <a:pt x="2659380" y="1957832"/>
                </a:lnTo>
                <a:lnTo>
                  <a:pt x="2659761" y="1977644"/>
                </a:lnTo>
                <a:lnTo>
                  <a:pt x="2719197" y="1976628"/>
                </a:lnTo>
                <a:close/>
              </a:path>
              <a:path w="3690620" h="2258060">
                <a:moveTo>
                  <a:pt x="2738501" y="319659"/>
                </a:moveTo>
                <a:lnTo>
                  <a:pt x="2738247" y="299847"/>
                </a:lnTo>
                <a:lnTo>
                  <a:pt x="2678811" y="300609"/>
                </a:lnTo>
                <a:lnTo>
                  <a:pt x="2679065" y="320421"/>
                </a:lnTo>
                <a:lnTo>
                  <a:pt x="2738501" y="319659"/>
                </a:lnTo>
                <a:close/>
              </a:path>
              <a:path w="3690620" h="2258060">
                <a:moveTo>
                  <a:pt x="2798445" y="1975231"/>
                </a:moveTo>
                <a:lnTo>
                  <a:pt x="2798064" y="1955419"/>
                </a:lnTo>
                <a:lnTo>
                  <a:pt x="2738628" y="1956435"/>
                </a:lnTo>
                <a:lnTo>
                  <a:pt x="2739009" y="1976247"/>
                </a:lnTo>
                <a:lnTo>
                  <a:pt x="2798445" y="1975231"/>
                </a:lnTo>
                <a:close/>
              </a:path>
              <a:path w="3690620" h="2258060">
                <a:moveTo>
                  <a:pt x="2817749" y="318770"/>
                </a:moveTo>
                <a:lnTo>
                  <a:pt x="2817495" y="298958"/>
                </a:lnTo>
                <a:lnTo>
                  <a:pt x="2758059" y="299720"/>
                </a:lnTo>
                <a:lnTo>
                  <a:pt x="2758313" y="319532"/>
                </a:lnTo>
                <a:lnTo>
                  <a:pt x="2817749" y="318770"/>
                </a:lnTo>
                <a:close/>
              </a:path>
              <a:path w="3690620" h="2258060">
                <a:moveTo>
                  <a:pt x="2877693" y="1973707"/>
                </a:moveTo>
                <a:lnTo>
                  <a:pt x="2877312" y="1953895"/>
                </a:lnTo>
                <a:lnTo>
                  <a:pt x="2817876" y="1955038"/>
                </a:lnTo>
                <a:lnTo>
                  <a:pt x="2818257" y="1974850"/>
                </a:lnTo>
                <a:lnTo>
                  <a:pt x="2877693" y="1973707"/>
                </a:lnTo>
                <a:close/>
              </a:path>
              <a:path w="3690620" h="2258060">
                <a:moveTo>
                  <a:pt x="2896997" y="317881"/>
                </a:moveTo>
                <a:lnTo>
                  <a:pt x="2896743" y="298069"/>
                </a:lnTo>
                <a:lnTo>
                  <a:pt x="2837307" y="298704"/>
                </a:lnTo>
                <a:lnTo>
                  <a:pt x="2837561" y="318516"/>
                </a:lnTo>
                <a:lnTo>
                  <a:pt x="2896997" y="317881"/>
                </a:lnTo>
                <a:close/>
              </a:path>
              <a:path w="3690620" h="2258060">
                <a:moveTo>
                  <a:pt x="2956941" y="1972310"/>
                </a:moveTo>
                <a:lnTo>
                  <a:pt x="2956560" y="1952498"/>
                </a:lnTo>
                <a:lnTo>
                  <a:pt x="2897124" y="1953641"/>
                </a:lnTo>
                <a:lnTo>
                  <a:pt x="2897505" y="1973453"/>
                </a:lnTo>
                <a:lnTo>
                  <a:pt x="2956941" y="1972310"/>
                </a:lnTo>
                <a:close/>
              </a:path>
              <a:path w="3690620" h="2258060">
                <a:moveTo>
                  <a:pt x="2976245" y="316992"/>
                </a:moveTo>
                <a:lnTo>
                  <a:pt x="2975991" y="297180"/>
                </a:lnTo>
                <a:lnTo>
                  <a:pt x="2916555" y="297815"/>
                </a:lnTo>
                <a:lnTo>
                  <a:pt x="2916809" y="317627"/>
                </a:lnTo>
                <a:lnTo>
                  <a:pt x="2976245" y="316992"/>
                </a:lnTo>
                <a:close/>
              </a:path>
              <a:path w="3690620" h="2258060">
                <a:moveTo>
                  <a:pt x="3036062" y="1970913"/>
                </a:moveTo>
                <a:lnTo>
                  <a:pt x="3035808" y="1951101"/>
                </a:lnTo>
                <a:lnTo>
                  <a:pt x="2976372" y="1952117"/>
                </a:lnTo>
                <a:lnTo>
                  <a:pt x="2976753" y="1971929"/>
                </a:lnTo>
                <a:lnTo>
                  <a:pt x="3036062" y="1970913"/>
                </a:lnTo>
                <a:close/>
              </a:path>
              <a:path w="3690620" h="2258060">
                <a:moveTo>
                  <a:pt x="3055493" y="315976"/>
                </a:moveTo>
                <a:lnTo>
                  <a:pt x="3055239" y="296164"/>
                </a:lnTo>
                <a:lnTo>
                  <a:pt x="2995803" y="296926"/>
                </a:lnTo>
                <a:lnTo>
                  <a:pt x="2996057" y="316738"/>
                </a:lnTo>
                <a:lnTo>
                  <a:pt x="3055493" y="315976"/>
                </a:lnTo>
                <a:close/>
              </a:path>
              <a:path w="3690620" h="2258060">
                <a:moveTo>
                  <a:pt x="3115310" y="1969516"/>
                </a:moveTo>
                <a:lnTo>
                  <a:pt x="3115056" y="1949704"/>
                </a:lnTo>
                <a:lnTo>
                  <a:pt x="3055620" y="1950720"/>
                </a:lnTo>
                <a:lnTo>
                  <a:pt x="3055874" y="1970532"/>
                </a:lnTo>
                <a:lnTo>
                  <a:pt x="3115310" y="1969516"/>
                </a:lnTo>
                <a:close/>
              </a:path>
              <a:path w="3690620" h="2258060">
                <a:moveTo>
                  <a:pt x="3134741" y="315087"/>
                </a:moveTo>
                <a:lnTo>
                  <a:pt x="3134487" y="295275"/>
                </a:lnTo>
                <a:lnTo>
                  <a:pt x="3075051" y="295910"/>
                </a:lnTo>
                <a:lnTo>
                  <a:pt x="3075305" y="315722"/>
                </a:lnTo>
                <a:lnTo>
                  <a:pt x="3134741" y="315087"/>
                </a:lnTo>
                <a:close/>
              </a:path>
              <a:path w="3690620" h="2258060">
                <a:moveTo>
                  <a:pt x="3194558" y="1967992"/>
                </a:moveTo>
                <a:lnTo>
                  <a:pt x="3194177" y="1948180"/>
                </a:lnTo>
                <a:lnTo>
                  <a:pt x="3134868" y="1949323"/>
                </a:lnTo>
                <a:lnTo>
                  <a:pt x="3135122" y="1969135"/>
                </a:lnTo>
                <a:lnTo>
                  <a:pt x="3194558" y="1967992"/>
                </a:lnTo>
                <a:close/>
              </a:path>
              <a:path w="3690620" h="2258060">
                <a:moveTo>
                  <a:pt x="3213989" y="314198"/>
                </a:moveTo>
                <a:lnTo>
                  <a:pt x="3213735" y="294386"/>
                </a:lnTo>
                <a:lnTo>
                  <a:pt x="3154299" y="295021"/>
                </a:lnTo>
                <a:lnTo>
                  <a:pt x="3154553" y="314833"/>
                </a:lnTo>
                <a:lnTo>
                  <a:pt x="3213989" y="314198"/>
                </a:lnTo>
                <a:close/>
              </a:path>
              <a:path w="3690620" h="2258060">
                <a:moveTo>
                  <a:pt x="3273806" y="1966595"/>
                </a:moveTo>
                <a:lnTo>
                  <a:pt x="3273425" y="1946783"/>
                </a:lnTo>
                <a:lnTo>
                  <a:pt x="3213989" y="1947926"/>
                </a:lnTo>
                <a:lnTo>
                  <a:pt x="3214370" y="1967738"/>
                </a:lnTo>
                <a:lnTo>
                  <a:pt x="3273806" y="1966595"/>
                </a:lnTo>
                <a:close/>
              </a:path>
              <a:path w="3690620" h="2258060">
                <a:moveTo>
                  <a:pt x="3293237" y="313182"/>
                </a:moveTo>
                <a:lnTo>
                  <a:pt x="3292983" y="293370"/>
                </a:lnTo>
                <a:lnTo>
                  <a:pt x="3233547" y="294132"/>
                </a:lnTo>
                <a:lnTo>
                  <a:pt x="3233801" y="313944"/>
                </a:lnTo>
                <a:lnTo>
                  <a:pt x="3293237" y="313182"/>
                </a:lnTo>
                <a:close/>
              </a:path>
              <a:path w="3690620" h="2258060">
                <a:moveTo>
                  <a:pt x="3353054" y="1965198"/>
                </a:moveTo>
                <a:lnTo>
                  <a:pt x="3352673" y="1945386"/>
                </a:lnTo>
                <a:lnTo>
                  <a:pt x="3293237" y="1946402"/>
                </a:lnTo>
                <a:lnTo>
                  <a:pt x="3293618" y="1966214"/>
                </a:lnTo>
                <a:lnTo>
                  <a:pt x="3353054" y="1965198"/>
                </a:lnTo>
                <a:close/>
              </a:path>
              <a:path w="3690620" h="2258060">
                <a:moveTo>
                  <a:pt x="3372485" y="312293"/>
                </a:moveTo>
                <a:lnTo>
                  <a:pt x="3372231" y="292481"/>
                </a:lnTo>
                <a:lnTo>
                  <a:pt x="3312795" y="293243"/>
                </a:lnTo>
                <a:lnTo>
                  <a:pt x="3313049" y="313055"/>
                </a:lnTo>
                <a:lnTo>
                  <a:pt x="3372485" y="312293"/>
                </a:lnTo>
                <a:close/>
              </a:path>
              <a:path w="3690620" h="2258060">
                <a:moveTo>
                  <a:pt x="3432302" y="1963801"/>
                </a:moveTo>
                <a:lnTo>
                  <a:pt x="3431921" y="1943989"/>
                </a:lnTo>
                <a:lnTo>
                  <a:pt x="3372485" y="1945005"/>
                </a:lnTo>
                <a:lnTo>
                  <a:pt x="3372866" y="1964817"/>
                </a:lnTo>
                <a:lnTo>
                  <a:pt x="3432302" y="1963801"/>
                </a:lnTo>
                <a:close/>
              </a:path>
              <a:path w="3690620" h="2258060">
                <a:moveTo>
                  <a:pt x="3451733" y="311404"/>
                </a:moveTo>
                <a:lnTo>
                  <a:pt x="3451479" y="291592"/>
                </a:lnTo>
                <a:lnTo>
                  <a:pt x="3392043" y="292227"/>
                </a:lnTo>
                <a:lnTo>
                  <a:pt x="3392297" y="312039"/>
                </a:lnTo>
                <a:lnTo>
                  <a:pt x="3451733" y="311404"/>
                </a:lnTo>
                <a:close/>
              </a:path>
              <a:path w="3690620" h="2258060">
                <a:moveTo>
                  <a:pt x="3511550" y="1962277"/>
                </a:moveTo>
                <a:lnTo>
                  <a:pt x="3511169" y="1942465"/>
                </a:lnTo>
                <a:lnTo>
                  <a:pt x="3451733" y="1943608"/>
                </a:lnTo>
                <a:lnTo>
                  <a:pt x="3452114" y="1963420"/>
                </a:lnTo>
                <a:lnTo>
                  <a:pt x="3511550" y="1962277"/>
                </a:lnTo>
                <a:close/>
              </a:path>
              <a:path w="3690620" h="2258060">
                <a:moveTo>
                  <a:pt x="3530981" y="310515"/>
                </a:moveTo>
                <a:lnTo>
                  <a:pt x="3530727" y="290703"/>
                </a:lnTo>
                <a:lnTo>
                  <a:pt x="3471291" y="291338"/>
                </a:lnTo>
                <a:lnTo>
                  <a:pt x="3471545" y="311150"/>
                </a:lnTo>
                <a:lnTo>
                  <a:pt x="3530981" y="310515"/>
                </a:lnTo>
                <a:close/>
              </a:path>
              <a:path w="3690620" h="2258060">
                <a:moveTo>
                  <a:pt x="3590798" y="1960880"/>
                </a:moveTo>
                <a:lnTo>
                  <a:pt x="3590417" y="1941068"/>
                </a:lnTo>
                <a:lnTo>
                  <a:pt x="3530981" y="1942211"/>
                </a:lnTo>
                <a:lnTo>
                  <a:pt x="3531362" y="1962023"/>
                </a:lnTo>
                <a:lnTo>
                  <a:pt x="3590798" y="1960880"/>
                </a:lnTo>
                <a:close/>
              </a:path>
              <a:path w="3690620" h="2258060">
                <a:moveTo>
                  <a:pt x="3610229" y="309499"/>
                </a:moveTo>
                <a:lnTo>
                  <a:pt x="3609975" y="289687"/>
                </a:lnTo>
                <a:lnTo>
                  <a:pt x="3550539" y="290449"/>
                </a:lnTo>
                <a:lnTo>
                  <a:pt x="3550793" y="310261"/>
                </a:lnTo>
                <a:lnTo>
                  <a:pt x="3610229" y="309499"/>
                </a:lnTo>
                <a:close/>
              </a:path>
              <a:path w="3690620" h="2258060">
                <a:moveTo>
                  <a:pt x="3672205" y="2237613"/>
                </a:moveTo>
                <a:lnTo>
                  <a:pt x="1554988" y="2210104"/>
                </a:lnTo>
                <a:lnTo>
                  <a:pt x="1554988" y="2209927"/>
                </a:lnTo>
                <a:lnTo>
                  <a:pt x="1555369" y="2181860"/>
                </a:lnTo>
                <a:lnTo>
                  <a:pt x="1478661" y="2218956"/>
                </a:lnTo>
                <a:lnTo>
                  <a:pt x="1554353" y="2258060"/>
                </a:lnTo>
                <a:lnTo>
                  <a:pt x="1554721" y="2229904"/>
                </a:lnTo>
                <a:lnTo>
                  <a:pt x="3671951" y="2257425"/>
                </a:lnTo>
                <a:lnTo>
                  <a:pt x="3672205" y="2237613"/>
                </a:lnTo>
                <a:close/>
              </a:path>
              <a:path w="3690620" h="2258060">
                <a:moveTo>
                  <a:pt x="3672459" y="38100"/>
                </a:moveTo>
                <a:lnTo>
                  <a:pt x="3652634" y="28194"/>
                </a:lnTo>
                <a:lnTo>
                  <a:pt x="3596259" y="0"/>
                </a:lnTo>
                <a:lnTo>
                  <a:pt x="3596259" y="28206"/>
                </a:lnTo>
                <a:lnTo>
                  <a:pt x="1378077" y="29337"/>
                </a:lnTo>
                <a:lnTo>
                  <a:pt x="1378077" y="49149"/>
                </a:lnTo>
                <a:lnTo>
                  <a:pt x="3596259" y="48018"/>
                </a:lnTo>
                <a:lnTo>
                  <a:pt x="3596259" y="76200"/>
                </a:lnTo>
                <a:lnTo>
                  <a:pt x="3672459" y="38100"/>
                </a:lnTo>
                <a:close/>
              </a:path>
              <a:path w="3690620" h="2258060">
                <a:moveTo>
                  <a:pt x="3689477" y="308610"/>
                </a:moveTo>
                <a:lnTo>
                  <a:pt x="3689223" y="288798"/>
                </a:lnTo>
                <a:lnTo>
                  <a:pt x="3629787" y="289433"/>
                </a:lnTo>
                <a:lnTo>
                  <a:pt x="3630041" y="309245"/>
                </a:lnTo>
                <a:lnTo>
                  <a:pt x="3689477" y="308610"/>
                </a:lnTo>
                <a:close/>
              </a:path>
              <a:path w="3690620" h="2258060">
                <a:moveTo>
                  <a:pt x="3690366" y="1949196"/>
                </a:moveTo>
                <a:lnTo>
                  <a:pt x="3671989" y="1940433"/>
                </a:lnTo>
                <a:lnTo>
                  <a:pt x="3613404" y="1912493"/>
                </a:lnTo>
                <a:lnTo>
                  <a:pt x="3613912" y="1940636"/>
                </a:lnTo>
                <a:lnTo>
                  <a:pt x="3610229" y="1940687"/>
                </a:lnTo>
                <a:lnTo>
                  <a:pt x="3610610" y="1960499"/>
                </a:lnTo>
                <a:lnTo>
                  <a:pt x="3614280" y="1960448"/>
                </a:lnTo>
                <a:lnTo>
                  <a:pt x="3614801" y="1988693"/>
                </a:lnTo>
                <a:lnTo>
                  <a:pt x="3690366" y="1949196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20185" y="2830196"/>
            <a:ext cx="7470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1F5F"/>
                </a:solidFill>
                <a:latin typeface="Carlito"/>
                <a:cs typeface="Carlito"/>
              </a:rPr>
              <a:t>R</a:t>
            </a:r>
            <a:r>
              <a:rPr sz="1200" b="1" spc="-25" dirty="0">
                <a:solidFill>
                  <a:srgbClr val="001F5F"/>
                </a:solidFill>
                <a:latin typeface="Carlito"/>
                <a:cs typeface="Carlito"/>
              </a:rPr>
              <a:t>E</a:t>
            </a: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QU</a:t>
            </a:r>
            <a:r>
              <a:rPr sz="1200" b="1" spc="-15" dirty="0">
                <a:solidFill>
                  <a:srgbClr val="001F5F"/>
                </a:solidFill>
                <a:latin typeface="Carlito"/>
                <a:cs typeface="Carlito"/>
              </a:rPr>
              <a:t>E</a:t>
            </a:r>
            <a:r>
              <a:rPr sz="1200" b="1" spc="-20" dirty="0">
                <a:solidFill>
                  <a:srgbClr val="001F5F"/>
                </a:solidFill>
                <a:latin typeface="Carlito"/>
                <a:cs typeface="Carlito"/>
              </a:rPr>
              <a:t>S</a:t>
            </a: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4" name="object 24"/>
          <p:cNvGrpSpPr/>
          <p:nvPr/>
        </p:nvGrpSpPr>
        <p:grpSpPr>
          <a:xfrm>
            <a:off x="1837182" y="2087879"/>
            <a:ext cx="6709409" cy="3491229"/>
            <a:chOff x="1837182" y="2087879"/>
            <a:chExt cx="6709409" cy="3491229"/>
          </a:xfrm>
        </p:grpSpPr>
        <p:sp>
          <p:nvSpPr>
            <p:cNvPr id="25" name="object 25"/>
            <p:cNvSpPr/>
            <p:nvPr/>
          </p:nvSpPr>
          <p:spPr>
            <a:xfrm>
              <a:off x="1837182" y="4729733"/>
              <a:ext cx="988060" cy="849630"/>
            </a:xfrm>
            <a:custGeom>
              <a:avLst/>
              <a:gdLst/>
              <a:ahLst/>
              <a:cxnLst/>
              <a:rect l="l" t="t" r="r" b="b"/>
              <a:pathLst>
                <a:path w="988060" h="849629">
                  <a:moveTo>
                    <a:pt x="64295" y="42090"/>
                  </a:moveTo>
                  <a:lnTo>
                    <a:pt x="51377" y="57123"/>
                  </a:lnTo>
                  <a:lnTo>
                    <a:pt x="975106" y="849376"/>
                  </a:lnTo>
                  <a:lnTo>
                    <a:pt x="987932" y="834390"/>
                  </a:lnTo>
                  <a:lnTo>
                    <a:pt x="64295" y="42090"/>
                  </a:lnTo>
                  <a:close/>
                </a:path>
                <a:path w="988060" h="849629">
                  <a:moveTo>
                    <a:pt x="0" y="0"/>
                  </a:moveTo>
                  <a:lnTo>
                    <a:pt x="33019" y="78486"/>
                  </a:lnTo>
                  <a:lnTo>
                    <a:pt x="51377" y="57123"/>
                  </a:lnTo>
                  <a:lnTo>
                    <a:pt x="41782" y="48895"/>
                  </a:lnTo>
                  <a:lnTo>
                    <a:pt x="54610" y="33782"/>
                  </a:lnTo>
                  <a:lnTo>
                    <a:pt x="71435" y="33782"/>
                  </a:lnTo>
                  <a:lnTo>
                    <a:pt x="82676" y="20701"/>
                  </a:lnTo>
                  <a:lnTo>
                    <a:pt x="0" y="0"/>
                  </a:lnTo>
                  <a:close/>
                </a:path>
                <a:path w="988060" h="849629">
                  <a:moveTo>
                    <a:pt x="54610" y="33782"/>
                  </a:moveTo>
                  <a:lnTo>
                    <a:pt x="41782" y="48895"/>
                  </a:lnTo>
                  <a:lnTo>
                    <a:pt x="51377" y="57123"/>
                  </a:lnTo>
                  <a:lnTo>
                    <a:pt x="64295" y="42090"/>
                  </a:lnTo>
                  <a:lnTo>
                    <a:pt x="54610" y="33782"/>
                  </a:lnTo>
                  <a:close/>
                </a:path>
                <a:path w="988060" h="849629">
                  <a:moveTo>
                    <a:pt x="71435" y="33782"/>
                  </a:moveTo>
                  <a:lnTo>
                    <a:pt x="54610" y="33782"/>
                  </a:lnTo>
                  <a:lnTo>
                    <a:pt x="64295" y="42090"/>
                  </a:lnTo>
                  <a:lnTo>
                    <a:pt x="71435" y="33782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43900" y="2087879"/>
              <a:ext cx="202692" cy="2468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74164" y="3398519"/>
              <a:ext cx="236219" cy="2042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40966" y="340715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63696" y="2601467"/>
            <a:ext cx="236220" cy="2042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30497" y="2609545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36280" y="1859279"/>
            <a:ext cx="222504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396985" y="188188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49979" y="3493008"/>
            <a:ext cx="211836" cy="231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12896" y="3193033"/>
            <a:ext cx="349504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 marR="5080" indent="-92075">
              <a:lnSpc>
                <a:spcPct val="1389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1F5F"/>
                </a:solidFill>
                <a:latin typeface="Carlito"/>
                <a:cs typeface="Carlito"/>
              </a:rPr>
              <a:t>A</a:t>
            </a:r>
            <a:r>
              <a:rPr sz="1200" b="1" spc="-5" dirty="0">
                <a:solidFill>
                  <a:srgbClr val="001F5F"/>
                </a:solidFill>
                <a:latin typeface="Carlito"/>
                <a:cs typeface="Carlito"/>
              </a:rPr>
              <a:t>CK  </a:t>
            </a: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4" name="object 35"/>
          <p:cNvGrpSpPr/>
          <p:nvPr/>
        </p:nvGrpSpPr>
        <p:grpSpPr>
          <a:xfrm>
            <a:off x="6480047" y="4402835"/>
            <a:ext cx="367665" cy="227329"/>
            <a:chOff x="6480047" y="4402835"/>
            <a:chExt cx="367665" cy="227329"/>
          </a:xfrm>
        </p:grpSpPr>
        <p:sp>
          <p:nvSpPr>
            <p:cNvPr id="36" name="object 36"/>
            <p:cNvSpPr/>
            <p:nvPr/>
          </p:nvSpPr>
          <p:spPr>
            <a:xfrm>
              <a:off x="6487667" y="4410455"/>
              <a:ext cx="352425" cy="212090"/>
            </a:xfrm>
            <a:custGeom>
              <a:avLst/>
              <a:gdLst/>
              <a:ahLst/>
              <a:cxnLst/>
              <a:rect l="l" t="t" r="r" b="b"/>
              <a:pathLst>
                <a:path w="352425" h="212089">
                  <a:moveTo>
                    <a:pt x="352043" y="0"/>
                  </a:moveTo>
                  <a:lnTo>
                    <a:pt x="70358" y="0"/>
                  </a:lnTo>
                  <a:lnTo>
                    <a:pt x="0" y="42418"/>
                  </a:lnTo>
                  <a:lnTo>
                    <a:pt x="0" y="211836"/>
                  </a:lnTo>
                  <a:lnTo>
                    <a:pt x="352043" y="211836"/>
                  </a:lnTo>
                  <a:lnTo>
                    <a:pt x="35204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87667" y="4410455"/>
              <a:ext cx="352425" cy="212090"/>
            </a:xfrm>
            <a:custGeom>
              <a:avLst/>
              <a:gdLst/>
              <a:ahLst/>
              <a:cxnLst/>
              <a:rect l="l" t="t" r="r" b="b"/>
              <a:pathLst>
                <a:path w="352425" h="212089">
                  <a:moveTo>
                    <a:pt x="0" y="42418"/>
                  </a:moveTo>
                  <a:lnTo>
                    <a:pt x="70358" y="0"/>
                  </a:lnTo>
                  <a:lnTo>
                    <a:pt x="352043" y="0"/>
                  </a:lnTo>
                  <a:lnTo>
                    <a:pt x="352043" y="211836"/>
                  </a:lnTo>
                  <a:lnTo>
                    <a:pt x="0" y="211836"/>
                  </a:lnTo>
                  <a:lnTo>
                    <a:pt x="0" y="42418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72757" y="442518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5" name="object 39"/>
          <p:cNvGrpSpPr/>
          <p:nvPr/>
        </p:nvGrpSpPr>
        <p:grpSpPr>
          <a:xfrm>
            <a:off x="2904744" y="5297423"/>
            <a:ext cx="1529080" cy="317500"/>
            <a:chOff x="2904744" y="5297423"/>
            <a:chExt cx="1529080" cy="317500"/>
          </a:xfrm>
        </p:grpSpPr>
        <p:sp>
          <p:nvSpPr>
            <p:cNvPr id="40" name="object 40"/>
            <p:cNvSpPr/>
            <p:nvPr/>
          </p:nvSpPr>
          <p:spPr>
            <a:xfrm>
              <a:off x="4082796" y="5394959"/>
              <a:ext cx="342900" cy="212090"/>
            </a:xfrm>
            <a:custGeom>
              <a:avLst/>
              <a:gdLst/>
              <a:ahLst/>
              <a:cxnLst/>
              <a:rect l="l" t="t" r="r" b="b"/>
              <a:pathLst>
                <a:path w="342900" h="212089">
                  <a:moveTo>
                    <a:pt x="342900" y="0"/>
                  </a:moveTo>
                  <a:lnTo>
                    <a:pt x="68579" y="0"/>
                  </a:lnTo>
                  <a:lnTo>
                    <a:pt x="0" y="42417"/>
                  </a:lnTo>
                  <a:lnTo>
                    <a:pt x="0" y="211835"/>
                  </a:lnTo>
                  <a:lnTo>
                    <a:pt x="342900" y="21183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82796" y="5394959"/>
              <a:ext cx="342900" cy="212090"/>
            </a:xfrm>
            <a:custGeom>
              <a:avLst/>
              <a:gdLst/>
              <a:ahLst/>
              <a:cxnLst/>
              <a:rect l="l" t="t" r="r" b="b"/>
              <a:pathLst>
                <a:path w="342900" h="212089">
                  <a:moveTo>
                    <a:pt x="0" y="42417"/>
                  </a:moveTo>
                  <a:lnTo>
                    <a:pt x="68579" y="0"/>
                  </a:lnTo>
                  <a:lnTo>
                    <a:pt x="342900" y="0"/>
                  </a:lnTo>
                  <a:lnTo>
                    <a:pt x="342900" y="211835"/>
                  </a:lnTo>
                  <a:lnTo>
                    <a:pt x="0" y="211835"/>
                  </a:lnTo>
                  <a:lnTo>
                    <a:pt x="0" y="42417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12364" y="5305043"/>
              <a:ext cx="352425" cy="260985"/>
            </a:xfrm>
            <a:custGeom>
              <a:avLst/>
              <a:gdLst/>
              <a:ahLst/>
              <a:cxnLst/>
              <a:rect l="l" t="t" r="r" b="b"/>
              <a:pathLst>
                <a:path w="352425" h="260985">
                  <a:moveTo>
                    <a:pt x="352044" y="0"/>
                  </a:moveTo>
                  <a:lnTo>
                    <a:pt x="70358" y="0"/>
                  </a:lnTo>
                  <a:lnTo>
                    <a:pt x="0" y="52069"/>
                  </a:lnTo>
                  <a:lnTo>
                    <a:pt x="0" y="260603"/>
                  </a:lnTo>
                  <a:lnTo>
                    <a:pt x="352044" y="260603"/>
                  </a:lnTo>
                  <a:lnTo>
                    <a:pt x="35204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12364" y="5305043"/>
              <a:ext cx="352425" cy="260985"/>
            </a:xfrm>
            <a:custGeom>
              <a:avLst/>
              <a:gdLst/>
              <a:ahLst/>
              <a:cxnLst/>
              <a:rect l="l" t="t" r="r" b="b"/>
              <a:pathLst>
                <a:path w="352425" h="260985">
                  <a:moveTo>
                    <a:pt x="0" y="52069"/>
                  </a:moveTo>
                  <a:lnTo>
                    <a:pt x="70358" y="0"/>
                  </a:lnTo>
                  <a:lnTo>
                    <a:pt x="352044" y="0"/>
                  </a:lnTo>
                  <a:lnTo>
                    <a:pt x="352044" y="260603"/>
                  </a:lnTo>
                  <a:lnTo>
                    <a:pt x="0" y="260603"/>
                  </a:lnTo>
                  <a:lnTo>
                    <a:pt x="0" y="5206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600200" y="5297808"/>
            <a:ext cx="1676400" cy="52899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R="97790" algn="r">
              <a:lnSpc>
                <a:spcPct val="100000"/>
              </a:lnSpc>
              <a:spcBef>
                <a:spcPts val="505"/>
              </a:spcBef>
            </a:pP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14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1400" b="1" spc="-5" dirty="0" smtClean="0">
                <a:latin typeface="Carlito"/>
                <a:cs typeface="Carlito"/>
              </a:rPr>
              <a:t>      </a:t>
            </a:r>
            <a:r>
              <a:rPr sz="1400" b="1" spc="-5" smtClean="0">
                <a:latin typeface="Carlito"/>
                <a:cs typeface="Carlito"/>
              </a:rPr>
              <a:t>ON</a:t>
            </a:r>
            <a:r>
              <a:rPr sz="1400" b="1" spc="-10" smtClean="0">
                <a:latin typeface="Carlito"/>
                <a:cs typeface="Carlito"/>
              </a:rPr>
              <a:t>_</a:t>
            </a:r>
            <a:r>
              <a:rPr sz="1400" b="1" smtClean="0">
                <a:latin typeface="Carlito"/>
                <a:cs typeface="Carlito"/>
              </a:rPr>
              <a:t>S</a:t>
            </a:r>
            <a:r>
              <a:rPr sz="1400" b="1" spc="-20" smtClean="0">
                <a:latin typeface="Carlito"/>
                <a:cs typeface="Carlito"/>
              </a:rPr>
              <a:t>E</a:t>
            </a:r>
            <a:r>
              <a:rPr sz="1400" b="1" smtClean="0">
                <a:latin typeface="Carlito"/>
                <a:cs typeface="Carlito"/>
              </a:rPr>
              <a:t>A</a:t>
            </a:r>
            <a:r>
              <a:rPr sz="1400" b="1" spc="-10" smtClean="0">
                <a:latin typeface="Carlito"/>
                <a:cs typeface="Carlito"/>
              </a:rPr>
              <a:t>R</a:t>
            </a:r>
            <a:r>
              <a:rPr sz="1400" b="1" spc="-5" smtClean="0">
                <a:latin typeface="Carlito"/>
                <a:cs typeface="Carlito"/>
              </a:rPr>
              <a:t>CH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9" name="object 45"/>
          <p:cNvGrpSpPr/>
          <p:nvPr/>
        </p:nvGrpSpPr>
        <p:grpSpPr>
          <a:xfrm>
            <a:off x="4055364" y="4698491"/>
            <a:ext cx="358140" cy="231775"/>
            <a:chOff x="4055364" y="4698491"/>
            <a:chExt cx="358140" cy="231775"/>
          </a:xfrm>
        </p:grpSpPr>
        <p:sp>
          <p:nvSpPr>
            <p:cNvPr id="46" name="object 46"/>
            <p:cNvSpPr/>
            <p:nvPr/>
          </p:nvSpPr>
          <p:spPr>
            <a:xfrm>
              <a:off x="4062984" y="4706111"/>
              <a:ext cx="342900" cy="216535"/>
            </a:xfrm>
            <a:custGeom>
              <a:avLst/>
              <a:gdLst/>
              <a:ahLst/>
              <a:cxnLst/>
              <a:rect l="l" t="t" r="r" b="b"/>
              <a:pathLst>
                <a:path w="342900" h="216535">
                  <a:moveTo>
                    <a:pt x="342900" y="0"/>
                  </a:moveTo>
                  <a:lnTo>
                    <a:pt x="68579" y="0"/>
                  </a:lnTo>
                  <a:lnTo>
                    <a:pt x="0" y="43306"/>
                  </a:lnTo>
                  <a:lnTo>
                    <a:pt x="0" y="216407"/>
                  </a:lnTo>
                  <a:lnTo>
                    <a:pt x="342900" y="21640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62984" y="4706111"/>
              <a:ext cx="342900" cy="216535"/>
            </a:xfrm>
            <a:custGeom>
              <a:avLst/>
              <a:gdLst/>
              <a:ahLst/>
              <a:cxnLst/>
              <a:rect l="l" t="t" r="r" b="b"/>
              <a:pathLst>
                <a:path w="342900" h="216535">
                  <a:moveTo>
                    <a:pt x="0" y="43306"/>
                  </a:moveTo>
                  <a:lnTo>
                    <a:pt x="68579" y="0"/>
                  </a:lnTo>
                  <a:lnTo>
                    <a:pt x="342900" y="0"/>
                  </a:lnTo>
                  <a:lnTo>
                    <a:pt x="342900" y="216407"/>
                  </a:lnTo>
                  <a:lnTo>
                    <a:pt x="0" y="216407"/>
                  </a:lnTo>
                  <a:lnTo>
                    <a:pt x="0" y="4330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748278" y="4723892"/>
            <a:ext cx="1052322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" algn="l"/>
              </a:tabLst>
            </a:pPr>
            <a:r>
              <a:rPr sz="1200" b="1" spc="-5" dirty="0">
                <a:solidFill>
                  <a:srgbClr val="001F5F"/>
                </a:solidFill>
                <a:latin typeface="Carlito"/>
                <a:cs typeface="Carlito"/>
              </a:rPr>
              <a:t>ACK	</a:t>
            </a: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Carlito"/>
              <a:cs typeface="Carlito"/>
            </a:endParaRPr>
          </a:p>
          <a:p>
            <a:pPr marL="428625" marR="5080" indent="-267970">
              <a:lnSpc>
                <a:spcPct val="115500"/>
              </a:lnSpc>
              <a:spcBef>
                <a:spcPts val="5"/>
              </a:spcBef>
            </a:pPr>
            <a:r>
              <a:rPr sz="1200" b="1" spc="-5" dirty="0">
                <a:solidFill>
                  <a:srgbClr val="001F5F"/>
                </a:solidFill>
                <a:latin typeface="Carlito"/>
                <a:cs typeface="Carlito"/>
              </a:rPr>
              <a:t>R</a:t>
            </a:r>
            <a:r>
              <a:rPr sz="1200" b="1" spc="-10" dirty="0">
                <a:solidFill>
                  <a:srgbClr val="001F5F"/>
                </a:solidFill>
                <a:latin typeface="Carlito"/>
                <a:cs typeface="Carlito"/>
              </a:rPr>
              <a:t>E</a:t>
            </a: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S</a:t>
            </a:r>
            <a:r>
              <a:rPr sz="1200" b="1" spc="-10" dirty="0">
                <a:solidFill>
                  <a:srgbClr val="001F5F"/>
                </a:solidFill>
                <a:latin typeface="Carlito"/>
                <a:cs typeface="Carlito"/>
              </a:rPr>
              <a:t>P</a:t>
            </a: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ONSE  13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5" name="object 49"/>
          <p:cNvGrpSpPr/>
          <p:nvPr/>
        </p:nvGrpSpPr>
        <p:grpSpPr>
          <a:xfrm>
            <a:off x="1982723" y="5119115"/>
            <a:ext cx="364490" cy="317500"/>
            <a:chOff x="1982723" y="5119115"/>
            <a:chExt cx="364490" cy="317500"/>
          </a:xfrm>
        </p:grpSpPr>
        <p:sp>
          <p:nvSpPr>
            <p:cNvPr id="50" name="object 50"/>
            <p:cNvSpPr/>
            <p:nvPr/>
          </p:nvSpPr>
          <p:spPr>
            <a:xfrm>
              <a:off x="1990343" y="5126735"/>
              <a:ext cx="349250" cy="302260"/>
            </a:xfrm>
            <a:custGeom>
              <a:avLst/>
              <a:gdLst/>
              <a:ahLst/>
              <a:cxnLst/>
              <a:rect l="l" t="t" r="r" b="b"/>
              <a:pathLst>
                <a:path w="349250" h="302260">
                  <a:moveTo>
                    <a:pt x="348995" y="0"/>
                  </a:moveTo>
                  <a:lnTo>
                    <a:pt x="69850" y="0"/>
                  </a:lnTo>
                  <a:lnTo>
                    <a:pt x="0" y="60325"/>
                  </a:lnTo>
                  <a:lnTo>
                    <a:pt x="0" y="301751"/>
                  </a:lnTo>
                  <a:lnTo>
                    <a:pt x="348995" y="301751"/>
                  </a:lnTo>
                  <a:lnTo>
                    <a:pt x="3489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90343" y="5126735"/>
              <a:ext cx="349250" cy="302260"/>
            </a:xfrm>
            <a:custGeom>
              <a:avLst/>
              <a:gdLst/>
              <a:ahLst/>
              <a:cxnLst/>
              <a:rect l="l" t="t" r="r" b="b"/>
              <a:pathLst>
                <a:path w="349250" h="302260">
                  <a:moveTo>
                    <a:pt x="0" y="60325"/>
                  </a:moveTo>
                  <a:lnTo>
                    <a:pt x="69850" y="0"/>
                  </a:lnTo>
                  <a:lnTo>
                    <a:pt x="348995" y="0"/>
                  </a:lnTo>
                  <a:lnTo>
                    <a:pt x="348995" y="301751"/>
                  </a:lnTo>
                  <a:lnTo>
                    <a:pt x="0" y="301751"/>
                  </a:lnTo>
                  <a:lnTo>
                    <a:pt x="0" y="60325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74926" y="5194757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62200" y="3919330"/>
            <a:ext cx="2057400" cy="7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10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BAP</a:t>
            </a:r>
            <a:endParaRPr lang="en-US" sz="1600" b="1" u="heavy" spc="-10" dirty="0" smtClean="0">
              <a:uFill>
                <a:solidFill>
                  <a:srgbClr val="00000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u="sng" dirty="0" smtClean="0">
                <a:hlinkClick r:id="rId10"/>
              </a:rPr>
              <a:t>ondcofcbap.nlincs.io</a:t>
            </a:r>
            <a:endParaRPr lang="en-US" sz="1600" b="1" u="sng" dirty="0" smtClean="0"/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dirty="0" smtClean="0">
                <a:hlinkClick r:id="rId11"/>
              </a:rPr>
              <a:t>ondcappbap.nlincs.io</a:t>
            </a:r>
            <a:endParaRPr lang="en-US" sz="1600" b="1" u="sng" dirty="0" smtClean="0"/>
          </a:p>
        </p:txBody>
      </p:sp>
      <p:sp>
        <p:nvSpPr>
          <p:cNvPr id="54" name="object 54"/>
          <p:cNvSpPr txBox="1"/>
          <p:nvPr/>
        </p:nvSpPr>
        <p:spPr>
          <a:xfrm>
            <a:off x="8686800" y="1647825"/>
            <a:ext cx="1504696" cy="4735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sng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</a:t>
            </a:r>
            <a:r>
              <a:rPr sz="1400" b="1" u="sng" spc="-5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PP</a:t>
            </a:r>
            <a:r>
              <a:rPr sz="1400" b="1" u="sng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-1</a:t>
            </a:r>
            <a:endParaRPr lang="en-US" sz="1400" b="1" u="sng" dirty="0" smtClean="0">
              <a:uFill>
                <a:solidFill>
                  <a:srgbClr val="00000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u="sng" dirty="0">
                <a:hlinkClick r:id="rId4"/>
              </a:rPr>
              <a:t>ondcmktp.nlincs.io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9" name="object 55"/>
          <p:cNvGrpSpPr/>
          <p:nvPr/>
        </p:nvGrpSpPr>
        <p:grpSpPr>
          <a:xfrm>
            <a:off x="9442704" y="2250948"/>
            <a:ext cx="620395" cy="1551940"/>
            <a:chOff x="9442704" y="2250948"/>
            <a:chExt cx="620395" cy="1551940"/>
          </a:xfrm>
        </p:grpSpPr>
        <p:sp>
          <p:nvSpPr>
            <p:cNvPr id="56" name="object 56"/>
            <p:cNvSpPr/>
            <p:nvPr/>
          </p:nvSpPr>
          <p:spPr>
            <a:xfrm>
              <a:off x="9450324" y="2258568"/>
              <a:ext cx="605155" cy="1536700"/>
            </a:xfrm>
            <a:custGeom>
              <a:avLst/>
              <a:gdLst/>
              <a:ahLst/>
              <a:cxnLst/>
              <a:rect l="l" t="t" r="r" b="b"/>
              <a:pathLst>
                <a:path w="605154" h="1536700">
                  <a:moveTo>
                    <a:pt x="504190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1435354"/>
                  </a:lnTo>
                  <a:lnTo>
                    <a:pt x="7915" y="1474630"/>
                  </a:lnTo>
                  <a:lnTo>
                    <a:pt x="29511" y="1506680"/>
                  </a:lnTo>
                  <a:lnTo>
                    <a:pt x="61561" y="1528276"/>
                  </a:lnTo>
                  <a:lnTo>
                    <a:pt x="100837" y="1536192"/>
                  </a:lnTo>
                  <a:lnTo>
                    <a:pt x="504190" y="1536192"/>
                  </a:lnTo>
                  <a:lnTo>
                    <a:pt x="543413" y="1528276"/>
                  </a:lnTo>
                  <a:lnTo>
                    <a:pt x="575468" y="1506680"/>
                  </a:lnTo>
                  <a:lnTo>
                    <a:pt x="597094" y="1474630"/>
                  </a:lnTo>
                  <a:lnTo>
                    <a:pt x="605027" y="1435354"/>
                  </a:lnTo>
                  <a:lnTo>
                    <a:pt x="605027" y="100837"/>
                  </a:lnTo>
                  <a:lnTo>
                    <a:pt x="597094" y="61561"/>
                  </a:lnTo>
                  <a:lnTo>
                    <a:pt x="575468" y="29511"/>
                  </a:lnTo>
                  <a:lnTo>
                    <a:pt x="543413" y="7915"/>
                  </a:lnTo>
                  <a:lnTo>
                    <a:pt x="504190" y="0"/>
                  </a:lnTo>
                  <a:close/>
                </a:path>
              </a:pathLst>
            </a:custGeom>
            <a:solidFill>
              <a:srgbClr val="EAE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450324" y="2258568"/>
              <a:ext cx="605155" cy="1536700"/>
            </a:xfrm>
            <a:custGeom>
              <a:avLst/>
              <a:gdLst/>
              <a:ahLst/>
              <a:cxnLst/>
              <a:rect l="l" t="t" r="r" b="b"/>
              <a:pathLst>
                <a:path w="605154" h="1536700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504190" y="0"/>
                  </a:lnTo>
                  <a:lnTo>
                    <a:pt x="543413" y="7915"/>
                  </a:lnTo>
                  <a:lnTo>
                    <a:pt x="575468" y="29511"/>
                  </a:lnTo>
                  <a:lnTo>
                    <a:pt x="597094" y="61561"/>
                  </a:lnTo>
                  <a:lnTo>
                    <a:pt x="605027" y="100837"/>
                  </a:lnTo>
                  <a:lnTo>
                    <a:pt x="605027" y="1435354"/>
                  </a:lnTo>
                  <a:lnTo>
                    <a:pt x="597094" y="1474630"/>
                  </a:lnTo>
                  <a:lnTo>
                    <a:pt x="575468" y="1506680"/>
                  </a:lnTo>
                  <a:lnTo>
                    <a:pt x="543413" y="1528276"/>
                  </a:lnTo>
                  <a:lnTo>
                    <a:pt x="504190" y="1536192"/>
                  </a:lnTo>
                  <a:lnTo>
                    <a:pt x="100837" y="1536192"/>
                  </a:lnTo>
                  <a:lnTo>
                    <a:pt x="61561" y="1528276"/>
                  </a:lnTo>
                  <a:lnTo>
                    <a:pt x="29511" y="1506680"/>
                  </a:lnTo>
                  <a:lnTo>
                    <a:pt x="7915" y="1474630"/>
                  </a:lnTo>
                  <a:lnTo>
                    <a:pt x="0" y="1435354"/>
                  </a:lnTo>
                  <a:lnTo>
                    <a:pt x="0" y="100837"/>
                  </a:lnTo>
                  <a:close/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677400" y="2409825"/>
            <a:ext cx="359073" cy="1295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US" sz="1400" b="1" spc="-10" dirty="0" smtClean="0">
                <a:solidFill>
                  <a:srgbClr val="C00000"/>
                </a:solidFill>
                <a:latin typeface="Carlito"/>
                <a:cs typeface="Carlito"/>
              </a:rPr>
              <a:t>nStore/</a:t>
            </a:r>
            <a:r>
              <a:rPr lang="en-US" sz="1400" b="1" spc="-10" dirty="0" err="1" smtClean="0">
                <a:solidFill>
                  <a:srgbClr val="C00000"/>
                </a:solidFill>
                <a:latin typeface="Carlito"/>
                <a:cs typeface="Carlito"/>
              </a:rPr>
              <a:t>nLincs</a:t>
            </a:r>
            <a:r>
              <a:rPr lang="en-US" sz="1400" b="1" spc="-10" dirty="0" smtClean="0">
                <a:solidFill>
                  <a:srgbClr val="C00000"/>
                </a:solidFill>
                <a:latin typeface="Carlito"/>
                <a:cs typeface="Carlito"/>
              </a:rPr>
              <a:t> Backend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5" name="object 59"/>
          <p:cNvGrpSpPr/>
          <p:nvPr/>
        </p:nvGrpSpPr>
        <p:grpSpPr>
          <a:xfrm>
            <a:off x="3072383" y="1929383"/>
            <a:ext cx="6573520" cy="4274820"/>
            <a:chOff x="3072383" y="1929383"/>
            <a:chExt cx="6573520" cy="4274820"/>
          </a:xfrm>
        </p:grpSpPr>
        <p:sp>
          <p:nvSpPr>
            <p:cNvPr id="60" name="object 60"/>
            <p:cNvSpPr/>
            <p:nvPr/>
          </p:nvSpPr>
          <p:spPr>
            <a:xfrm>
              <a:off x="9197975" y="2460497"/>
              <a:ext cx="448309" cy="1037590"/>
            </a:xfrm>
            <a:custGeom>
              <a:avLst/>
              <a:gdLst/>
              <a:ahLst/>
              <a:cxnLst/>
              <a:rect l="l" t="t" r="r" b="b"/>
              <a:pathLst>
                <a:path w="448309" h="1037589">
                  <a:moveTo>
                    <a:pt x="441071" y="362458"/>
                  </a:moveTo>
                  <a:lnTo>
                    <a:pt x="426453" y="329946"/>
                  </a:lnTo>
                  <a:lnTo>
                    <a:pt x="406146" y="284734"/>
                  </a:lnTo>
                  <a:lnTo>
                    <a:pt x="388327" y="306590"/>
                  </a:lnTo>
                  <a:lnTo>
                    <a:pt x="12446" y="0"/>
                  </a:lnTo>
                  <a:lnTo>
                    <a:pt x="0" y="15240"/>
                  </a:lnTo>
                  <a:lnTo>
                    <a:pt x="375843" y="321919"/>
                  </a:lnTo>
                  <a:lnTo>
                    <a:pt x="358013" y="343789"/>
                  </a:lnTo>
                  <a:lnTo>
                    <a:pt x="441071" y="362458"/>
                  </a:lnTo>
                  <a:close/>
                </a:path>
                <a:path w="448309" h="1037589">
                  <a:moveTo>
                    <a:pt x="447802" y="686816"/>
                  </a:moveTo>
                  <a:lnTo>
                    <a:pt x="433959" y="672592"/>
                  </a:lnTo>
                  <a:lnTo>
                    <a:pt x="122313" y="977201"/>
                  </a:lnTo>
                  <a:lnTo>
                    <a:pt x="102616" y="957072"/>
                  </a:lnTo>
                  <a:lnTo>
                    <a:pt x="74803" y="1037590"/>
                  </a:lnTo>
                  <a:lnTo>
                    <a:pt x="155956" y="1011555"/>
                  </a:lnTo>
                  <a:lnTo>
                    <a:pt x="144881" y="1000252"/>
                  </a:lnTo>
                  <a:lnTo>
                    <a:pt x="136194" y="991387"/>
                  </a:lnTo>
                  <a:lnTo>
                    <a:pt x="447802" y="686816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72383" y="5038344"/>
              <a:ext cx="196595" cy="2407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30011" y="1937003"/>
              <a:ext cx="943355" cy="42595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30011" y="1937003"/>
              <a:ext cx="943610" cy="4259580"/>
            </a:xfrm>
            <a:custGeom>
              <a:avLst/>
              <a:gdLst/>
              <a:ahLst/>
              <a:cxnLst/>
              <a:rect l="l" t="t" r="r" b="b"/>
              <a:pathLst>
                <a:path w="943610" h="4259580">
                  <a:moveTo>
                    <a:pt x="0" y="157225"/>
                  </a:moveTo>
                  <a:lnTo>
                    <a:pt x="8012" y="107517"/>
                  </a:lnTo>
                  <a:lnTo>
                    <a:pt x="30325" y="64355"/>
                  </a:lnTo>
                  <a:lnTo>
                    <a:pt x="64355" y="30325"/>
                  </a:lnTo>
                  <a:lnTo>
                    <a:pt x="107517" y="8012"/>
                  </a:lnTo>
                  <a:lnTo>
                    <a:pt x="157225" y="0"/>
                  </a:lnTo>
                  <a:lnTo>
                    <a:pt x="786129" y="0"/>
                  </a:lnTo>
                  <a:lnTo>
                    <a:pt x="835838" y="8012"/>
                  </a:lnTo>
                  <a:lnTo>
                    <a:pt x="879000" y="30325"/>
                  </a:lnTo>
                  <a:lnTo>
                    <a:pt x="913030" y="64355"/>
                  </a:lnTo>
                  <a:lnTo>
                    <a:pt x="935343" y="107517"/>
                  </a:lnTo>
                  <a:lnTo>
                    <a:pt x="943355" y="157225"/>
                  </a:lnTo>
                  <a:lnTo>
                    <a:pt x="943355" y="4102354"/>
                  </a:lnTo>
                  <a:lnTo>
                    <a:pt x="935343" y="4152048"/>
                  </a:lnTo>
                  <a:lnTo>
                    <a:pt x="913030" y="4195208"/>
                  </a:lnTo>
                  <a:lnTo>
                    <a:pt x="879000" y="4229243"/>
                  </a:lnTo>
                  <a:lnTo>
                    <a:pt x="835838" y="4251564"/>
                  </a:lnTo>
                  <a:lnTo>
                    <a:pt x="786129" y="4259580"/>
                  </a:lnTo>
                  <a:lnTo>
                    <a:pt x="157225" y="4259580"/>
                  </a:lnTo>
                  <a:lnTo>
                    <a:pt x="107517" y="4251564"/>
                  </a:lnTo>
                  <a:lnTo>
                    <a:pt x="64355" y="4229243"/>
                  </a:lnTo>
                  <a:lnTo>
                    <a:pt x="30325" y="4195208"/>
                  </a:lnTo>
                  <a:lnTo>
                    <a:pt x="8012" y="4152048"/>
                  </a:lnTo>
                  <a:lnTo>
                    <a:pt x="0" y="4102354"/>
                  </a:lnTo>
                  <a:lnTo>
                    <a:pt x="0" y="157225"/>
                  </a:lnTo>
                  <a:close/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638800" y="3476625"/>
            <a:ext cx="512961" cy="1295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lang="en-US" sz="2000" b="1" spc="-10" dirty="0" smtClean="0">
                <a:solidFill>
                  <a:srgbClr val="001F5F"/>
                </a:solidFill>
                <a:latin typeface="Carlito"/>
                <a:cs typeface="Carlito"/>
              </a:rPr>
              <a:t>ONDC </a:t>
            </a:r>
            <a:r>
              <a:rPr sz="2000" b="1" spc="-10" smtClean="0">
                <a:solidFill>
                  <a:srgbClr val="001F5F"/>
                </a:solidFill>
                <a:latin typeface="Carlito"/>
                <a:cs typeface="Carlito"/>
              </a:rPr>
              <a:t>G</a:t>
            </a:r>
            <a:r>
              <a:rPr sz="2000" b="1" spc="-165" smtClean="0">
                <a:solidFill>
                  <a:srgbClr val="001F5F"/>
                </a:solidFill>
                <a:latin typeface="Carlito"/>
                <a:cs typeface="Carlito"/>
              </a:rPr>
              <a:t>A</a:t>
            </a:r>
            <a:r>
              <a:rPr sz="2000" b="1" spc="-5" smtClean="0">
                <a:solidFill>
                  <a:srgbClr val="001F5F"/>
                </a:solidFill>
                <a:latin typeface="Carlito"/>
                <a:cs typeface="Carlito"/>
              </a:rPr>
              <a:t>TE</a:t>
            </a:r>
            <a:r>
              <a:rPr sz="2000" b="1" spc="-110" smtClean="0">
                <a:solidFill>
                  <a:srgbClr val="001F5F"/>
                </a:solidFill>
                <a:latin typeface="Carlito"/>
                <a:cs typeface="Carlito"/>
              </a:rPr>
              <a:t>W</a:t>
            </a:r>
            <a:r>
              <a:rPr sz="2000" b="1" spc="-175" smtClean="0">
                <a:solidFill>
                  <a:srgbClr val="001F5F"/>
                </a:solidFill>
                <a:latin typeface="Carlito"/>
                <a:cs typeface="Carlito"/>
              </a:rPr>
              <a:t>A</a:t>
            </a:r>
            <a:r>
              <a:rPr sz="2000" b="1" smtClean="0">
                <a:solidFill>
                  <a:srgbClr val="001F5F"/>
                </a:solidFill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361810" y="2871851"/>
            <a:ext cx="2218690" cy="87630"/>
          </a:xfrm>
          <a:custGeom>
            <a:avLst/>
            <a:gdLst/>
            <a:ahLst/>
            <a:cxnLst/>
            <a:rect l="l" t="t" r="r" b="b"/>
            <a:pathLst>
              <a:path w="2218690" h="87630">
                <a:moveTo>
                  <a:pt x="2141990" y="28171"/>
                </a:moveTo>
                <a:lnTo>
                  <a:pt x="0" y="67310"/>
                </a:lnTo>
                <a:lnTo>
                  <a:pt x="253" y="87122"/>
                </a:lnTo>
                <a:lnTo>
                  <a:pt x="2142353" y="47984"/>
                </a:lnTo>
                <a:lnTo>
                  <a:pt x="2141990" y="28171"/>
                </a:lnTo>
                <a:close/>
              </a:path>
              <a:path w="2218690" h="87630">
                <a:moveTo>
                  <a:pt x="2199964" y="27939"/>
                </a:moveTo>
                <a:lnTo>
                  <a:pt x="2154682" y="27939"/>
                </a:lnTo>
                <a:lnTo>
                  <a:pt x="2155063" y="47751"/>
                </a:lnTo>
                <a:lnTo>
                  <a:pt x="2142353" y="47984"/>
                </a:lnTo>
                <a:lnTo>
                  <a:pt x="2142870" y="76200"/>
                </a:lnTo>
                <a:lnTo>
                  <a:pt x="2218309" y="36702"/>
                </a:lnTo>
                <a:lnTo>
                  <a:pt x="2199964" y="27939"/>
                </a:lnTo>
                <a:close/>
              </a:path>
              <a:path w="2218690" h="87630">
                <a:moveTo>
                  <a:pt x="2154682" y="27939"/>
                </a:moveTo>
                <a:lnTo>
                  <a:pt x="2141990" y="28171"/>
                </a:lnTo>
                <a:lnTo>
                  <a:pt x="2142353" y="47984"/>
                </a:lnTo>
                <a:lnTo>
                  <a:pt x="2155063" y="47751"/>
                </a:lnTo>
                <a:lnTo>
                  <a:pt x="2154682" y="27939"/>
                </a:lnTo>
                <a:close/>
              </a:path>
              <a:path w="2218690" h="87630">
                <a:moveTo>
                  <a:pt x="2141473" y="0"/>
                </a:moveTo>
                <a:lnTo>
                  <a:pt x="2141990" y="28171"/>
                </a:lnTo>
                <a:lnTo>
                  <a:pt x="2154682" y="27939"/>
                </a:lnTo>
                <a:lnTo>
                  <a:pt x="2199964" y="27939"/>
                </a:lnTo>
                <a:lnTo>
                  <a:pt x="2141473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557520" y="2960370"/>
            <a:ext cx="7670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S</a:t>
            </a:r>
            <a:r>
              <a:rPr sz="1400" b="1" spc="-20" dirty="0">
                <a:latin typeface="Carlito"/>
                <a:cs typeface="Carlito"/>
              </a:rPr>
              <a:t>E</a:t>
            </a:r>
            <a:r>
              <a:rPr sz="1400" b="1" dirty="0">
                <a:latin typeface="Carlito"/>
                <a:cs typeface="Carlito"/>
              </a:rPr>
              <a:t>A</a:t>
            </a:r>
            <a:r>
              <a:rPr sz="1400" b="1" spc="-10" dirty="0">
                <a:latin typeface="Carlito"/>
                <a:cs typeface="Carlito"/>
              </a:rPr>
              <a:t>R</a:t>
            </a:r>
            <a:r>
              <a:rPr sz="1400" b="1" spc="-5" dirty="0">
                <a:latin typeface="Carlito"/>
                <a:cs typeface="Carlito"/>
              </a:rPr>
              <a:t>CH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9" name="object 67"/>
          <p:cNvGrpSpPr/>
          <p:nvPr/>
        </p:nvGrpSpPr>
        <p:grpSpPr>
          <a:xfrm>
            <a:off x="6361938" y="3142488"/>
            <a:ext cx="2277110" cy="1993900"/>
            <a:chOff x="6361938" y="3142488"/>
            <a:chExt cx="2277110" cy="1993900"/>
          </a:xfrm>
        </p:grpSpPr>
        <p:sp>
          <p:nvSpPr>
            <p:cNvPr id="68" name="object 68"/>
            <p:cNvSpPr/>
            <p:nvPr/>
          </p:nvSpPr>
          <p:spPr>
            <a:xfrm>
              <a:off x="6361938" y="3142487"/>
              <a:ext cx="2277110" cy="1718310"/>
            </a:xfrm>
            <a:custGeom>
              <a:avLst/>
              <a:gdLst/>
              <a:ahLst/>
              <a:cxnLst/>
              <a:rect l="l" t="t" r="r" b="b"/>
              <a:pathLst>
                <a:path w="2277109" h="1718310">
                  <a:moveTo>
                    <a:pt x="96774" y="60833"/>
                  </a:moveTo>
                  <a:lnTo>
                    <a:pt x="96393" y="41021"/>
                  </a:lnTo>
                  <a:lnTo>
                    <a:pt x="75996" y="41414"/>
                  </a:lnTo>
                  <a:lnTo>
                    <a:pt x="75438" y="13208"/>
                  </a:lnTo>
                  <a:lnTo>
                    <a:pt x="0" y="52705"/>
                  </a:lnTo>
                  <a:lnTo>
                    <a:pt x="76962" y="89408"/>
                  </a:lnTo>
                  <a:lnTo>
                    <a:pt x="76403" y="61468"/>
                  </a:lnTo>
                  <a:lnTo>
                    <a:pt x="76390" y="61226"/>
                  </a:lnTo>
                  <a:lnTo>
                    <a:pt x="96774" y="60833"/>
                  </a:lnTo>
                  <a:close/>
                </a:path>
                <a:path w="2277109" h="1718310">
                  <a:moveTo>
                    <a:pt x="176009" y="59309"/>
                  </a:moveTo>
                  <a:lnTo>
                    <a:pt x="175641" y="39497"/>
                  </a:lnTo>
                  <a:lnTo>
                    <a:pt x="116205" y="40640"/>
                  </a:lnTo>
                  <a:lnTo>
                    <a:pt x="116586" y="60452"/>
                  </a:lnTo>
                  <a:lnTo>
                    <a:pt x="176009" y="59309"/>
                  </a:lnTo>
                  <a:close/>
                </a:path>
                <a:path w="2277109" h="1718310">
                  <a:moveTo>
                    <a:pt x="255257" y="57785"/>
                  </a:moveTo>
                  <a:lnTo>
                    <a:pt x="254889" y="37973"/>
                  </a:lnTo>
                  <a:lnTo>
                    <a:pt x="195453" y="39116"/>
                  </a:lnTo>
                  <a:lnTo>
                    <a:pt x="195834" y="58928"/>
                  </a:lnTo>
                  <a:lnTo>
                    <a:pt x="255257" y="57785"/>
                  </a:lnTo>
                  <a:close/>
                </a:path>
                <a:path w="2277109" h="1718310">
                  <a:moveTo>
                    <a:pt x="334518" y="56261"/>
                  </a:moveTo>
                  <a:lnTo>
                    <a:pt x="334137" y="36449"/>
                  </a:lnTo>
                  <a:lnTo>
                    <a:pt x="274701" y="37592"/>
                  </a:lnTo>
                  <a:lnTo>
                    <a:pt x="275082" y="57404"/>
                  </a:lnTo>
                  <a:lnTo>
                    <a:pt x="334518" y="56261"/>
                  </a:lnTo>
                  <a:close/>
                </a:path>
                <a:path w="2277109" h="1718310">
                  <a:moveTo>
                    <a:pt x="413766" y="54737"/>
                  </a:moveTo>
                  <a:lnTo>
                    <a:pt x="413385" y="34925"/>
                  </a:lnTo>
                  <a:lnTo>
                    <a:pt x="353949" y="36068"/>
                  </a:lnTo>
                  <a:lnTo>
                    <a:pt x="354330" y="55880"/>
                  </a:lnTo>
                  <a:lnTo>
                    <a:pt x="413766" y="54737"/>
                  </a:lnTo>
                  <a:close/>
                </a:path>
                <a:path w="2277109" h="1718310">
                  <a:moveTo>
                    <a:pt x="492887" y="53213"/>
                  </a:moveTo>
                  <a:lnTo>
                    <a:pt x="492506" y="33401"/>
                  </a:lnTo>
                  <a:lnTo>
                    <a:pt x="433197" y="34544"/>
                  </a:lnTo>
                  <a:lnTo>
                    <a:pt x="433578" y="54356"/>
                  </a:lnTo>
                  <a:lnTo>
                    <a:pt x="492887" y="53213"/>
                  </a:lnTo>
                  <a:close/>
                </a:path>
                <a:path w="2277109" h="1718310">
                  <a:moveTo>
                    <a:pt x="572135" y="51689"/>
                  </a:moveTo>
                  <a:lnTo>
                    <a:pt x="571754" y="31877"/>
                  </a:lnTo>
                  <a:lnTo>
                    <a:pt x="512318" y="33020"/>
                  </a:lnTo>
                  <a:lnTo>
                    <a:pt x="512699" y="52832"/>
                  </a:lnTo>
                  <a:lnTo>
                    <a:pt x="572135" y="51689"/>
                  </a:lnTo>
                  <a:close/>
                </a:path>
                <a:path w="2277109" h="1718310">
                  <a:moveTo>
                    <a:pt x="651383" y="50165"/>
                  </a:moveTo>
                  <a:lnTo>
                    <a:pt x="651002" y="30353"/>
                  </a:lnTo>
                  <a:lnTo>
                    <a:pt x="591566" y="31496"/>
                  </a:lnTo>
                  <a:lnTo>
                    <a:pt x="591947" y="51308"/>
                  </a:lnTo>
                  <a:lnTo>
                    <a:pt x="651383" y="50165"/>
                  </a:lnTo>
                  <a:close/>
                </a:path>
                <a:path w="2277109" h="1718310">
                  <a:moveTo>
                    <a:pt x="730631" y="48641"/>
                  </a:moveTo>
                  <a:lnTo>
                    <a:pt x="730250" y="28829"/>
                  </a:lnTo>
                  <a:lnTo>
                    <a:pt x="670814" y="29972"/>
                  </a:lnTo>
                  <a:lnTo>
                    <a:pt x="671195" y="49784"/>
                  </a:lnTo>
                  <a:lnTo>
                    <a:pt x="730631" y="48641"/>
                  </a:lnTo>
                  <a:close/>
                </a:path>
                <a:path w="2277109" h="1718310">
                  <a:moveTo>
                    <a:pt x="809879" y="47117"/>
                  </a:moveTo>
                  <a:lnTo>
                    <a:pt x="809498" y="27305"/>
                  </a:lnTo>
                  <a:lnTo>
                    <a:pt x="750062" y="28448"/>
                  </a:lnTo>
                  <a:lnTo>
                    <a:pt x="750443" y="48260"/>
                  </a:lnTo>
                  <a:lnTo>
                    <a:pt x="809879" y="47117"/>
                  </a:lnTo>
                  <a:close/>
                </a:path>
                <a:path w="2277109" h="1718310">
                  <a:moveTo>
                    <a:pt x="889127" y="45593"/>
                  </a:moveTo>
                  <a:lnTo>
                    <a:pt x="888746" y="25781"/>
                  </a:lnTo>
                  <a:lnTo>
                    <a:pt x="829310" y="26924"/>
                  </a:lnTo>
                  <a:lnTo>
                    <a:pt x="829691" y="46736"/>
                  </a:lnTo>
                  <a:lnTo>
                    <a:pt x="889127" y="45593"/>
                  </a:lnTo>
                  <a:close/>
                </a:path>
                <a:path w="2277109" h="1718310">
                  <a:moveTo>
                    <a:pt x="968375" y="44069"/>
                  </a:moveTo>
                  <a:lnTo>
                    <a:pt x="967994" y="24257"/>
                  </a:lnTo>
                  <a:lnTo>
                    <a:pt x="908558" y="25400"/>
                  </a:lnTo>
                  <a:lnTo>
                    <a:pt x="908939" y="45212"/>
                  </a:lnTo>
                  <a:lnTo>
                    <a:pt x="968375" y="44069"/>
                  </a:lnTo>
                  <a:close/>
                </a:path>
                <a:path w="2277109" h="1718310">
                  <a:moveTo>
                    <a:pt x="1047623" y="42545"/>
                  </a:moveTo>
                  <a:lnTo>
                    <a:pt x="1047242" y="22733"/>
                  </a:lnTo>
                  <a:lnTo>
                    <a:pt x="987806" y="23876"/>
                  </a:lnTo>
                  <a:lnTo>
                    <a:pt x="988187" y="43688"/>
                  </a:lnTo>
                  <a:lnTo>
                    <a:pt x="1047623" y="42545"/>
                  </a:lnTo>
                  <a:close/>
                </a:path>
                <a:path w="2277109" h="1718310">
                  <a:moveTo>
                    <a:pt x="1126871" y="41021"/>
                  </a:moveTo>
                  <a:lnTo>
                    <a:pt x="1126490" y="21209"/>
                  </a:lnTo>
                  <a:lnTo>
                    <a:pt x="1067054" y="22352"/>
                  </a:lnTo>
                  <a:lnTo>
                    <a:pt x="1067435" y="42164"/>
                  </a:lnTo>
                  <a:lnTo>
                    <a:pt x="1126871" y="41021"/>
                  </a:lnTo>
                  <a:close/>
                </a:path>
                <a:path w="2277109" h="1718310">
                  <a:moveTo>
                    <a:pt x="1205992" y="39497"/>
                  </a:moveTo>
                  <a:lnTo>
                    <a:pt x="1205611" y="19685"/>
                  </a:lnTo>
                  <a:lnTo>
                    <a:pt x="1146302" y="20828"/>
                  </a:lnTo>
                  <a:lnTo>
                    <a:pt x="1146683" y="40640"/>
                  </a:lnTo>
                  <a:lnTo>
                    <a:pt x="1205992" y="39497"/>
                  </a:lnTo>
                  <a:close/>
                </a:path>
                <a:path w="2277109" h="1718310">
                  <a:moveTo>
                    <a:pt x="1285240" y="37973"/>
                  </a:moveTo>
                  <a:lnTo>
                    <a:pt x="1284859" y="18161"/>
                  </a:lnTo>
                  <a:lnTo>
                    <a:pt x="1225423" y="19304"/>
                  </a:lnTo>
                  <a:lnTo>
                    <a:pt x="1225804" y="39116"/>
                  </a:lnTo>
                  <a:lnTo>
                    <a:pt x="1285240" y="37973"/>
                  </a:lnTo>
                  <a:close/>
                </a:path>
                <a:path w="2277109" h="1718310">
                  <a:moveTo>
                    <a:pt x="1364488" y="36449"/>
                  </a:moveTo>
                  <a:lnTo>
                    <a:pt x="1364107" y="16637"/>
                  </a:lnTo>
                  <a:lnTo>
                    <a:pt x="1304671" y="17780"/>
                  </a:lnTo>
                  <a:lnTo>
                    <a:pt x="1305052" y="37592"/>
                  </a:lnTo>
                  <a:lnTo>
                    <a:pt x="1364488" y="36449"/>
                  </a:lnTo>
                  <a:close/>
                </a:path>
                <a:path w="2277109" h="1718310">
                  <a:moveTo>
                    <a:pt x="1443736" y="35052"/>
                  </a:moveTo>
                  <a:lnTo>
                    <a:pt x="1443355" y="15240"/>
                  </a:lnTo>
                  <a:lnTo>
                    <a:pt x="1383919" y="16383"/>
                  </a:lnTo>
                  <a:lnTo>
                    <a:pt x="1384300" y="36068"/>
                  </a:lnTo>
                  <a:lnTo>
                    <a:pt x="1443736" y="35052"/>
                  </a:lnTo>
                  <a:close/>
                </a:path>
                <a:path w="2277109" h="1718310">
                  <a:moveTo>
                    <a:pt x="1522984" y="33528"/>
                  </a:moveTo>
                  <a:lnTo>
                    <a:pt x="1522603" y="13716"/>
                  </a:lnTo>
                  <a:lnTo>
                    <a:pt x="1463167" y="14859"/>
                  </a:lnTo>
                  <a:lnTo>
                    <a:pt x="1463548" y="34671"/>
                  </a:lnTo>
                  <a:lnTo>
                    <a:pt x="1522984" y="33528"/>
                  </a:lnTo>
                  <a:close/>
                </a:path>
                <a:path w="2277109" h="1718310">
                  <a:moveTo>
                    <a:pt x="1602232" y="32004"/>
                  </a:moveTo>
                  <a:lnTo>
                    <a:pt x="1601851" y="12192"/>
                  </a:lnTo>
                  <a:lnTo>
                    <a:pt x="1542415" y="13335"/>
                  </a:lnTo>
                  <a:lnTo>
                    <a:pt x="1542796" y="33147"/>
                  </a:lnTo>
                  <a:lnTo>
                    <a:pt x="1602232" y="32004"/>
                  </a:lnTo>
                  <a:close/>
                </a:path>
                <a:path w="2277109" h="1718310">
                  <a:moveTo>
                    <a:pt x="1681480" y="30480"/>
                  </a:moveTo>
                  <a:lnTo>
                    <a:pt x="1681099" y="10668"/>
                  </a:lnTo>
                  <a:lnTo>
                    <a:pt x="1621663" y="11811"/>
                  </a:lnTo>
                  <a:lnTo>
                    <a:pt x="1622044" y="31623"/>
                  </a:lnTo>
                  <a:lnTo>
                    <a:pt x="1681480" y="30480"/>
                  </a:lnTo>
                  <a:close/>
                </a:path>
                <a:path w="2277109" h="1718310">
                  <a:moveTo>
                    <a:pt x="1760728" y="28956"/>
                  </a:moveTo>
                  <a:lnTo>
                    <a:pt x="1760347" y="9144"/>
                  </a:lnTo>
                  <a:lnTo>
                    <a:pt x="1700911" y="10287"/>
                  </a:lnTo>
                  <a:lnTo>
                    <a:pt x="1701292" y="30099"/>
                  </a:lnTo>
                  <a:lnTo>
                    <a:pt x="1760728" y="28956"/>
                  </a:lnTo>
                  <a:close/>
                </a:path>
                <a:path w="2277109" h="1718310">
                  <a:moveTo>
                    <a:pt x="1839976" y="27432"/>
                  </a:moveTo>
                  <a:lnTo>
                    <a:pt x="1839595" y="7620"/>
                  </a:lnTo>
                  <a:lnTo>
                    <a:pt x="1780159" y="8763"/>
                  </a:lnTo>
                  <a:lnTo>
                    <a:pt x="1780540" y="28575"/>
                  </a:lnTo>
                  <a:lnTo>
                    <a:pt x="1839976" y="27432"/>
                  </a:lnTo>
                  <a:close/>
                </a:path>
                <a:path w="2277109" h="1718310">
                  <a:moveTo>
                    <a:pt x="1919097" y="25908"/>
                  </a:moveTo>
                  <a:lnTo>
                    <a:pt x="1918716" y="6096"/>
                  </a:lnTo>
                  <a:lnTo>
                    <a:pt x="1859407" y="7239"/>
                  </a:lnTo>
                  <a:lnTo>
                    <a:pt x="1859788" y="27051"/>
                  </a:lnTo>
                  <a:lnTo>
                    <a:pt x="1919097" y="25908"/>
                  </a:lnTo>
                  <a:close/>
                </a:path>
                <a:path w="2277109" h="1718310">
                  <a:moveTo>
                    <a:pt x="1998345" y="24384"/>
                  </a:moveTo>
                  <a:lnTo>
                    <a:pt x="1997964" y="4572"/>
                  </a:lnTo>
                  <a:lnTo>
                    <a:pt x="1938528" y="5715"/>
                  </a:lnTo>
                  <a:lnTo>
                    <a:pt x="1938909" y="25527"/>
                  </a:lnTo>
                  <a:lnTo>
                    <a:pt x="1998345" y="24384"/>
                  </a:lnTo>
                  <a:close/>
                </a:path>
                <a:path w="2277109" h="1718310">
                  <a:moveTo>
                    <a:pt x="2077593" y="22860"/>
                  </a:moveTo>
                  <a:lnTo>
                    <a:pt x="2077212" y="3048"/>
                  </a:lnTo>
                  <a:lnTo>
                    <a:pt x="2017776" y="4191"/>
                  </a:lnTo>
                  <a:lnTo>
                    <a:pt x="2018157" y="24003"/>
                  </a:lnTo>
                  <a:lnTo>
                    <a:pt x="2077593" y="22860"/>
                  </a:lnTo>
                  <a:close/>
                </a:path>
                <a:path w="2277109" h="1718310">
                  <a:moveTo>
                    <a:pt x="2156841" y="21336"/>
                  </a:moveTo>
                  <a:lnTo>
                    <a:pt x="2156460" y="1524"/>
                  </a:lnTo>
                  <a:lnTo>
                    <a:pt x="2097024" y="2667"/>
                  </a:lnTo>
                  <a:lnTo>
                    <a:pt x="2097405" y="22479"/>
                  </a:lnTo>
                  <a:lnTo>
                    <a:pt x="2156841" y="21336"/>
                  </a:lnTo>
                  <a:close/>
                </a:path>
                <a:path w="2277109" h="1718310">
                  <a:moveTo>
                    <a:pt x="2236089" y="19812"/>
                  </a:moveTo>
                  <a:lnTo>
                    <a:pt x="2235708" y="0"/>
                  </a:lnTo>
                  <a:lnTo>
                    <a:pt x="2176272" y="1143"/>
                  </a:lnTo>
                  <a:lnTo>
                    <a:pt x="2176653" y="20955"/>
                  </a:lnTo>
                  <a:lnTo>
                    <a:pt x="2236089" y="19812"/>
                  </a:lnTo>
                  <a:close/>
                </a:path>
                <a:path w="2277109" h="1718310">
                  <a:moveTo>
                    <a:pt x="2276983" y="255905"/>
                  </a:moveTo>
                  <a:lnTo>
                    <a:pt x="2266188" y="239395"/>
                  </a:lnTo>
                  <a:lnTo>
                    <a:pt x="70650" y="1668170"/>
                  </a:lnTo>
                  <a:lnTo>
                    <a:pt x="55245" y="1644523"/>
                  </a:lnTo>
                  <a:lnTo>
                    <a:pt x="12192" y="1718056"/>
                  </a:lnTo>
                  <a:lnTo>
                    <a:pt x="96901" y="1708404"/>
                  </a:lnTo>
                  <a:lnTo>
                    <a:pt x="86042" y="1691767"/>
                  </a:lnTo>
                  <a:lnTo>
                    <a:pt x="81521" y="1684832"/>
                  </a:lnTo>
                  <a:lnTo>
                    <a:pt x="2276983" y="255905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81368" y="4034409"/>
              <a:ext cx="578230" cy="4470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74765" y="3693414"/>
              <a:ext cx="2164080" cy="1442720"/>
            </a:xfrm>
            <a:custGeom>
              <a:avLst/>
              <a:gdLst/>
              <a:ahLst/>
              <a:cxnLst/>
              <a:rect l="l" t="t" r="r" b="b"/>
              <a:pathLst>
                <a:path w="2164079" h="1442720">
                  <a:moveTo>
                    <a:pt x="49530" y="1393317"/>
                  </a:moveTo>
                  <a:lnTo>
                    <a:pt x="0" y="1426210"/>
                  </a:lnTo>
                  <a:lnTo>
                    <a:pt x="10922" y="1442720"/>
                  </a:lnTo>
                  <a:lnTo>
                    <a:pt x="60451" y="1409827"/>
                  </a:lnTo>
                  <a:lnTo>
                    <a:pt x="49530" y="1393317"/>
                  </a:lnTo>
                  <a:close/>
                </a:path>
                <a:path w="2164079" h="1442720">
                  <a:moveTo>
                    <a:pt x="115443" y="1349502"/>
                  </a:moveTo>
                  <a:lnTo>
                    <a:pt x="66039" y="1382395"/>
                  </a:lnTo>
                  <a:lnTo>
                    <a:pt x="76962" y="1398905"/>
                  </a:lnTo>
                  <a:lnTo>
                    <a:pt x="126492" y="1366012"/>
                  </a:lnTo>
                  <a:lnTo>
                    <a:pt x="115443" y="1349502"/>
                  </a:lnTo>
                  <a:close/>
                </a:path>
                <a:path w="2164079" h="1442720">
                  <a:moveTo>
                    <a:pt x="181483" y="1305687"/>
                  </a:moveTo>
                  <a:lnTo>
                    <a:pt x="131953" y="1338580"/>
                  </a:lnTo>
                  <a:lnTo>
                    <a:pt x="143002" y="1355090"/>
                  </a:lnTo>
                  <a:lnTo>
                    <a:pt x="192405" y="1322197"/>
                  </a:lnTo>
                  <a:lnTo>
                    <a:pt x="181483" y="1305687"/>
                  </a:lnTo>
                  <a:close/>
                </a:path>
                <a:path w="2164079" h="1442720">
                  <a:moveTo>
                    <a:pt x="247523" y="1261745"/>
                  </a:moveTo>
                  <a:lnTo>
                    <a:pt x="197992" y="1294638"/>
                  </a:lnTo>
                  <a:lnTo>
                    <a:pt x="208914" y="1311148"/>
                  </a:lnTo>
                  <a:lnTo>
                    <a:pt x="258444" y="1278255"/>
                  </a:lnTo>
                  <a:lnTo>
                    <a:pt x="247523" y="1261745"/>
                  </a:lnTo>
                  <a:close/>
                </a:path>
                <a:path w="2164079" h="1442720">
                  <a:moveTo>
                    <a:pt x="313436" y="1217930"/>
                  </a:moveTo>
                  <a:lnTo>
                    <a:pt x="264033" y="1250823"/>
                  </a:lnTo>
                  <a:lnTo>
                    <a:pt x="274955" y="1267333"/>
                  </a:lnTo>
                  <a:lnTo>
                    <a:pt x="324485" y="1234440"/>
                  </a:lnTo>
                  <a:lnTo>
                    <a:pt x="313436" y="1217930"/>
                  </a:lnTo>
                  <a:close/>
                </a:path>
                <a:path w="2164079" h="1442720">
                  <a:moveTo>
                    <a:pt x="379476" y="1174115"/>
                  </a:moveTo>
                  <a:lnTo>
                    <a:pt x="329945" y="1207008"/>
                  </a:lnTo>
                  <a:lnTo>
                    <a:pt x="340994" y="1223518"/>
                  </a:lnTo>
                  <a:lnTo>
                    <a:pt x="390398" y="1190625"/>
                  </a:lnTo>
                  <a:lnTo>
                    <a:pt x="379476" y="1174115"/>
                  </a:lnTo>
                  <a:close/>
                </a:path>
                <a:path w="2164079" h="1442720">
                  <a:moveTo>
                    <a:pt x="445515" y="1130173"/>
                  </a:moveTo>
                  <a:lnTo>
                    <a:pt x="395986" y="1163066"/>
                  </a:lnTo>
                  <a:lnTo>
                    <a:pt x="406908" y="1179576"/>
                  </a:lnTo>
                  <a:lnTo>
                    <a:pt x="456438" y="1146683"/>
                  </a:lnTo>
                  <a:lnTo>
                    <a:pt x="445515" y="1130173"/>
                  </a:lnTo>
                  <a:close/>
                </a:path>
                <a:path w="2164079" h="1442720">
                  <a:moveTo>
                    <a:pt x="511556" y="1086358"/>
                  </a:moveTo>
                  <a:lnTo>
                    <a:pt x="462026" y="1119251"/>
                  </a:lnTo>
                  <a:lnTo>
                    <a:pt x="472948" y="1135761"/>
                  </a:lnTo>
                  <a:lnTo>
                    <a:pt x="522478" y="1102868"/>
                  </a:lnTo>
                  <a:lnTo>
                    <a:pt x="511556" y="1086358"/>
                  </a:lnTo>
                  <a:close/>
                </a:path>
                <a:path w="2164079" h="1442720">
                  <a:moveTo>
                    <a:pt x="577468" y="1042416"/>
                  </a:moveTo>
                  <a:lnTo>
                    <a:pt x="527938" y="1075436"/>
                  </a:lnTo>
                  <a:lnTo>
                    <a:pt x="538988" y="1091819"/>
                  </a:lnTo>
                  <a:lnTo>
                    <a:pt x="588517" y="1058926"/>
                  </a:lnTo>
                  <a:lnTo>
                    <a:pt x="577468" y="1042416"/>
                  </a:lnTo>
                  <a:close/>
                </a:path>
                <a:path w="2164079" h="1442720">
                  <a:moveTo>
                    <a:pt x="643509" y="998601"/>
                  </a:moveTo>
                  <a:lnTo>
                    <a:pt x="593979" y="1031494"/>
                  </a:lnTo>
                  <a:lnTo>
                    <a:pt x="605028" y="1048004"/>
                  </a:lnTo>
                  <a:lnTo>
                    <a:pt x="654431" y="1015111"/>
                  </a:lnTo>
                  <a:lnTo>
                    <a:pt x="643509" y="998601"/>
                  </a:lnTo>
                  <a:close/>
                </a:path>
                <a:path w="2164079" h="1442720">
                  <a:moveTo>
                    <a:pt x="709549" y="954786"/>
                  </a:moveTo>
                  <a:lnTo>
                    <a:pt x="660018" y="987679"/>
                  </a:lnTo>
                  <a:lnTo>
                    <a:pt x="670940" y="1004188"/>
                  </a:lnTo>
                  <a:lnTo>
                    <a:pt x="720470" y="971296"/>
                  </a:lnTo>
                  <a:lnTo>
                    <a:pt x="709549" y="954786"/>
                  </a:lnTo>
                  <a:close/>
                </a:path>
                <a:path w="2164079" h="1442720">
                  <a:moveTo>
                    <a:pt x="775462" y="910844"/>
                  </a:moveTo>
                  <a:lnTo>
                    <a:pt x="726059" y="943737"/>
                  </a:lnTo>
                  <a:lnTo>
                    <a:pt x="736981" y="960247"/>
                  </a:lnTo>
                  <a:lnTo>
                    <a:pt x="786511" y="927354"/>
                  </a:lnTo>
                  <a:lnTo>
                    <a:pt x="775462" y="910844"/>
                  </a:lnTo>
                  <a:close/>
                </a:path>
                <a:path w="2164079" h="1442720">
                  <a:moveTo>
                    <a:pt x="841502" y="867029"/>
                  </a:moveTo>
                  <a:lnTo>
                    <a:pt x="791971" y="899922"/>
                  </a:lnTo>
                  <a:lnTo>
                    <a:pt x="803020" y="916432"/>
                  </a:lnTo>
                  <a:lnTo>
                    <a:pt x="852424" y="883538"/>
                  </a:lnTo>
                  <a:lnTo>
                    <a:pt x="841502" y="867029"/>
                  </a:lnTo>
                  <a:close/>
                </a:path>
                <a:path w="2164079" h="1442720">
                  <a:moveTo>
                    <a:pt x="907541" y="823213"/>
                  </a:moveTo>
                  <a:lnTo>
                    <a:pt x="858012" y="856107"/>
                  </a:lnTo>
                  <a:lnTo>
                    <a:pt x="868934" y="872617"/>
                  </a:lnTo>
                  <a:lnTo>
                    <a:pt x="918463" y="839724"/>
                  </a:lnTo>
                  <a:lnTo>
                    <a:pt x="907541" y="823213"/>
                  </a:lnTo>
                  <a:close/>
                </a:path>
                <a:path w="2164079" h="1442720">
                  <a:moveTo>
                    <a:pt x="973582" y="779272"/>
                  </a:moveTo>
                  <a:lnTo>
                    <a:pt x="924052" y="812165"/>
                  </a:lnTo>
                  <a:lnTo>
                    <a:pt x="934974" y="828675"/>
                  </a:lnTo>
                  <a:lnTo>
                    <a:pt x="984504" y="795782"/>
                  </a:lnTo>
                  <a:lnTo>
                    <a:pt x="973582" y="779272"/>
                  </a:lnTo>
                  <a:close/>
                </a:path>
                <a:path w="2164079" h="1442720">
                  <a:moveTo>
                    <a:pt x="1039494" y="735457"/>
                  </a:moveTo>
                  <a:lnTo>
                    <a:pt x="989964" y="768350"/>
                  </a:lnTo>
                  <a:lnTo>
                    <a:pt x="1001013" y="784860"/>
                  </a:lnTo>
                  <a:lnTo>
                    <a:pt x="1050543" y="751967"/>
                  </a:lnTo>
                  <a:lnTo>
                    <a:pt x="1039494" y="735457"/>
                  </a:lnTo>
                  <a:close/>
                </a:path>
                <a:path w="2164079" h="1442720">
                  <a:moveTo>
                    <a:pt x="1105535" y="691642"/>
                  </a:moveTo>
                  <a:lnTo>
                    <a:pt x="1056005" y="724535"/>
                  </a:lnTo>
                  <a:lnTo>
                    <a:pt x="1067054" y="741044"/>
                  </a:lnTo>
                  <a:lnTo>
                    <a:pt x="1116457" y="708025"/>
                  </a:lnTo>
                  <a:lnTo>
                    <a:pt x="1105535" y="691642"/>
                  </a:lnTo>
                  <a:close/>
                </a:path>
                <a:path w="2164079" h="1442720">
                  <a:moveTo>
                    <a:pt x="1171575" y="647700"/>
                  </a:moveTo>
                  <a:lnTo>
                    <a:pt x="1122044" y="680593"/>
                  </a:lnTo>
                  <a:lnTo>
                    <a:pt x="1132966" y="697103"/>
                  </a:lnTo>
                  <a:lnTo>
                    <a:pt x="1182496" y="664210"/>
                  </a:lnTo>
                  <a:lnTo>
                    <a:pt x="1171575" y="647700"/>
                  </a:lnTo>
                  <a:close/>
                </a:path>
                <a:path w="2164079" h="1442720">
                  <a:moveTo>
                    <a:pt x="1237488" y="603885"/>
                  </a:moveTo>
                  <a:lnTo>
                    <a:pt x="1188085" y="636778"/>
                  </a:lnTo>
                  <a:lnTo>
                    <a:pt x="1199007" y="653288"/>
                  </a:lnTo>
                  <a:lnTo>
                    <a:pt x="1248537" y="620394"/>
                  </a:lnTo>
                  <a:lnTo>
                    <a:pt x="1237488" y="603885"/>
                  </a:lnTo>
                  <a:close/>
                </a:path>
                <a:path w="2164079" h="1442720">
                  <a:moveTo>
                    <a:pt x="1303528" y="559943"/>
                  </a:moveTo>
                  <a:lnTo>
                    <a:pt x="1253998" y="592836"/>
                  </a:lnTo>
                  <a:lnTo>
                    <a:pt x="1265046" y="609346"/>
                  </a:lnTo>
                  <a:lnTo>
                    <a:pt x="1314450" y="576453"/>
                  </a:lnTo>
                  <a:lnTo>
                    <a:pt x="1303528" y="559943"/>
                  </a:lnTo>
                  <a:close/>
                </a:path>
                <a:path w="2164079" h="1442720">
                  <a:moveTo>
                    <a:pt x="1369567" y="516128"/>
                  </a:moveTo>
                  <a:lnTo>
                    <a:pt x="1320038" y="549021"/>
                  </a:lnTo>
                  <a:lnTo>
                    <a:pt x="1330960" y="565531"/>
                  </a:lnTo>
                  <a:lnTo>
                    <a:pt x="1380489" y="532638"/>
                  </a:lnTo>
                  <a:lnTo>
                    <a:pt x="1369567" y="516128"/>
                  </a:lnTo>
                  <a:close/>
                </a:path>
                <a:path w="2164079" h="1442720">
                  <a:moveTo>
                    <a:pt x="1435608" y="472313"/>
                  </a:moveTo>
                  <a:lnTo>
                    <a:pt x="1386078" y="505206"/>
                  </a:lnTo>
                  <a:lnTo>
                    <a:pt x="1397000" y="521716"/>
                  </a:lnTo>
                  <a:lnTo>
                    <a:pt x="1446530" y="488823"/>
                  </a:lnTo>
                  <a:lnTo>
                    <a:pt x="1435608" y="472313"/>
                  </a:lnTo>
                  <a:close/>
                </a:path>
                <a:path w="2164079" h="1442720">
                  <a:moveTo>
                    <a:pt x="1501520" y="428371"/>
                  </a:moveTo>
                  <a:lnTo>
                    <a:pt x="1451990" y="461263"/>
                  </a:lnTo>
                  <a:lnTo>
                    <a:pt x="1463039" y="477774"/>
                  </a:lnTo>
                  <a:lnTo>
                    <a:pt x="1512569" y="444881"/>
                  </a:lnTo>
                  <a:lnTo>
                    <a:pt x="1501520" y="428371"/>
                  </a:lnTo>
                  <a:close/>
                </a:path>
                <a:path w="2164079" h="1442720">
                  <a:moveTo>
                    <a:pt x="1567561" y="384556"/>
                  </a:moveTo>
                  <a:lnTo>
                    <a:pt x="1518031" y="417449"/>
                  </a:lnTo>
                  <a:lnTo>
                    <a:pt x="1528953" y="433959"/>
                  </a:lnTo>
                  <a:lnTo>
                    <a:pt x="1578483" y="401066"/>
                  </a:lnTo>
                  <a:lnTo>
                    <a:pt x="1567561" y="384556"/>
                  </a:lnTo>
                  <a:close/>
                </a:path>
                <a:path w="2164079" h="1442720">
                  <a:moveTo>
                    <a:pt x="1633601" y="340741"/>
                  </a:moveTo>
                  <a:lnTo>
                    <a:pt x="1584070" y="373634"/>
                  </a:lnTo>
                  <a:lnTo>
                    <a:pt x="1594992" y="390144"/>
                  </a:lnTo>
                  <a:lnTo>
                    <a:pt x="1644523" y="357250"/>
                  </a:lnTo>
                  <a:lnTo>
                    <a:pt x="1633601" y="340741"/>
                  </a:lnTo>
                  <a:close/>
                </a:path>
                <a:path w="2164079" h="1442720">
                  <a:moveTo>
                    <a:pt x="1699514" y="296799"/>
                  </a:moveTo>
                  <a:lnTo>
                    <a:pt x="1650111" y="329692"/>
                  </a:lnTo>
                  <a:lnTo>
                    <a:pt x="1661033" y="346202"/>
                  </a:lnTo>
                  <a:lnTo>
                    <a:pt x="1710563" y="313309"/>
                  </a:lnTo>
                  <a:lnTo>
                    <a:pt x="1699514" y="296799"/>
                  </a:lnTo>
                  <a:close/>
                </a:path>
                <a:path w="2164079" h="1442720">
                  <a:moveTo>
                    <a:pt x="1765554" y="252984"/>
                  </a:moveTo>
                  <a:lnTo>
                    <a:pt x="1716024" y="285877"/>
                  </a:lnTo>
                  <a:lnTo>
                    <a:pt x="1727073" y="302387"/>
                  </a:lnTo>
                  <a:lnTo>
                    <a:pt x="1776476" y="269494"/>
                  </a:lnTo>
                  <a:lnTo>
                    <a:pt x="1765554" y="252984"/>
                  </a:lnTo>
                  <a:close/>
                </a:path>
                <a:path w="2164079" h="1442720">
                  <a:moveTo>
                    <a:pt x="1831593" y="209169"/>
                  </a:moveTo>
                  <a:lnTo>
                    <a:pt x="1782064" y="242062"/>
                  </a:lnTo>
                  <a:lnTo>
                    <a:pt x="1792986" y="258572"/>
                  </a:lnTo>
                  <a:lnTo>
                    <a:pt x="1842515" y="225552"/>
                  </a:lnTo>
                  <a:lnTo>
                    <a:pt x="1831593" y="209169"/>
                  </a:lnTo>
                  <a:close/>
                </a:path>
                <a:path w="2164079" h="1442720">
                  <a:moveTo>
                    <a:pt x="1897507" y="165227"/>
                  </a:moveTo>
                  <a:lnTo>
                    <a:pt x="1848104" y="198119"/>
                  </a:lnTo>
                  <a:lnTo>
                    <a:pt x="1859026" y="214630"/>
                  </a:lnTo>
                  <a:lnTo>
                    <a:pt x="1908556" y="181737"/>
                  </a:lnTo>
                  <a:lnTo>
                    <a:pt x="1897507" y="165227"/>
                  </a:lnTo>
                  <a:close/>
                </a:path>
                <a:path w="2164079" h="1442720">
                  <a:moveTo>
                    <a:pt x="1963546" y="121412"/>
                  </a:moveTo>
                  <a:lnTo>
                    <a:pt x="1914016" y="154305"/>
                  </a:lnTo>
                  <a:lnTo>
                    <a:pt x="1925065" y="170815"/>
                  </a:lnTo>
                  <a:lnTo>
                    <a:pt x="1974595" y="137922"/>
                  </a:lnTo>
                  <a:lnTo>
                    <a:pt x="1963546" y="121412"/>
                  </a:lnTo>
                  <a:close/>
                </a:path>
                <a:path w="2164079" h="1442720">
                  <a:moveTo>
                    <a:pt x="2029587" y="77469"/>
                  </a:moveTo>
                  <a:lnTo>
                    <a:pt x="1980057" y="110362"/>
                  </a:lnTo>
                  <a:lnTo>
                    <a:pt x="1990979" y="126873"/>
                  </a:lnTo>
                  <a:lnTo>
                    <a:pt x="2040509" y="93980"/>
                  </a:lnTo>
                  <a:lnTo>
                    <a:pt x="2029587" y="77469"/>
                  </a:lnTo>
                  <a:close/>
                </a:path>
                <a:path w="2164079" h="1442720">
                  <a:moveTo>
                    <a:pt x="2095231" y="33917"/>
                  </a:moveTo>
                  <a:lnTo>
                    <a:pt x="2046096" y="66548"/>
                  </a:lnTo>
                  <a:lnTo>
                    <a:pt x="2057018" y="83058"/>
                  </a:lnTo>
                  <a:lnTo>
                    <a:pt x="2106181" y="50408"/>
                  </a:lnTo>
                  <a:lnTo>
                    <a:pt x="2095231" y="33917"/>
                  </a:lnTo>
                  <a:close/>
                </a:path>
                <a:path w="2164079" h="1442720">
                  <a:moveTo>
                    <a:pt x="2144823" y="33655"/>
                  </a:moveTo>
                  <a:lnTo>
                    <a:pt x="2095627" y="33655"/>
                  </a:lnTo>
                  <a:lnTo>
                    <a:pt x="2106549" y="50165"/>
                  </a:lnTo>
                  <a:lnTo>
                    <a:pt x="2106181" y="50408"/>
                  </a:lnTo>
                  <a:lnTo>
                    <a:pt x="2121789" y="73913"/>
                  </a:lnTo>
                  <a:lnTo>
                    <a:pt x="2144823" y="33655"/>
                  </a:lnTo>
                  <a:close/>
                </a:path>
                <a:path w="2164079" h="1442720">
                  <a:moveTo>
                    <a:pt x="2095627" y="33655"/>
                  </a:moveTo>
                  <a:lnTo>
                    <a:pt x="2095231" y="33917"/>
                  </a:lnTo>
                  <a:lnTo>
                    <a:pt x="2106181" y="50408"/>
                  </a:lnTo>
                  <a:lnTo>
                    <a:pt x="2106549" y="50165"/>
                  </a:lnTo>
                  <a:lnTo>
                    <a:pt x="2095627" y="33655"/>
                  </a:lnTo>
                  <a:close/>
                </a:path>
                <a:path w="2164079" h="1442720">
                  <a:moveTo>
                    <a:pt x="2164080" y="0"/>
                  </a:moveTo>
                  <a:lnTo>
                    <a:pt x="2079625" y="10413"/>
                  </a:lnTo>
                  <a:lnTo>
                    <a:pt x="2095231" y="33917"/>
                  </a:lnTo>
                  <a:lnTo>
                    <a:pt x="2095627" y="33655"/>
                  </a:lnTo>
                  <a:lnTo>
                    <a:pt x="2144823" y="33655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94829" y="4465066"/>
              <a:ext cx="226695" cy="23368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90004" y="3236976"/>
              <a:ext cx="204470" cy="241300"/>
            </a:xfrm>
            <a:custGeom>
              <a:avLst/>
              <a:gdLst/>
              <a:ahLst/>
              <a:cxnLst/>
              <a:rect l="l" t="t" r="r" b="b"/>
              <a:pathLst>
                <a:path w="204470" h="241300">
                  <a:moveTo>
                    <a:pt x="204216" y="0"/>
                  </a:moveTo>
                  <a:lnTo>
                    <a:pt x="40894" y="0"/>
                  </a:lnTo>
                  <a:lnTo>
                    <a:pt x="0" y="48133"/>
                  </a:lnTo>
                  <a:lnTo>
                    <a:pt x="0" y="240791"/>
                  </a:lnTo>
                  <a:lnTo>
                    <a:pt x="204216" y="240791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90004" y="3236976"/>
              <a:ext cx="204470" cy="241300"/>
            </a:xfrm>
            <a:custGeom>
              <a:avLst/>
              <a:gdLst/>
              <a:ahLst/>
              <a:cxnLst/>
              <a:rect l="l" t="t" r="r" b="b"/>
              <a:pathLst>
                <a:path w="204470" h="241300">
                  <a:moveTo>
                    <a:pt x="0" y="48133"/>
                  </a:moveTo>
                  <a:lnTo>
                    <a:pt x="40894" y="0"/>
                  </a:lnTo>
                  <a:lnTo>
                    <a:pt x="204216" y="0"/>
                  </a:lnTo>
                  <a:lnTo>
                    <a:pt x="204216" y="240791"/>
                  </a:lnTo>
                  <a:lnTo>
                    <a:pt x="0" y="240791"/>
                  </a:lnTo>
                  <a:lnTo>
                    <a:pt x="0" y="48133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566407" y="2668269"/>
            <a:ext cx="748793" cy="82266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b="1" spc="-5" dirty="0">
                <a:solidFill>
                  <a:srgbClr val="001F5F"/>
                </a:solidFill>
                <a:latin typeface="Carlito"/>
                <a:cs typeface="Carlito"/>
              </a:rPr>
              <a:t>R</a:t>
            </a:r>
            <a:r>
              <a:rPr sz="1200" b="1" spc="-25" dirty="0">
                <a:solidFill>
                  <a:srgbClr val="001F5F"/>
                </a:solidFill>
                <a:latin typeface="Carlito"/>
                <a:cs typeface="Carlito"/>
              </a:rPr>
              <a:t>E</a:t>
            </a: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QU</a:t>
            </a:r>
            <a:r>
              <a:rPr sz="1200" b="1" spc="-15" dirty="0">
                <a:solidFill>
                  <a:srgbClr val="001F5F"/>
                </a:solidFill>
                <a:latin typeface="Carlito"/>
                <a:cs typeface="Carlito"/>
              </a:rPr>
              <a:t>E</a:t>
            </a:r>
            <a:r>
              <a:rPr sz="1200" b="1" spc="-20" dirty="0">
                <a:solidFill>
                  <a:srgbClr val="001F5F"/>
                </a:solidFill>
                <a:latin typeface="Carlito"/>
                <a:cs typeface="Carlito"/>
              </a:rPr>
              <a:t>S</a:t>
            </a: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  <a:p>
            <a:pPr marL="387350" marR="83820" indent="-130175">
              <a:lnSpc>
                <a:spcPts val="2130"/>
              </a:lnSpc>
              <a:spcBef>
                <a:spcPts val="70"/>
              </a:spcBef>
            </a:pPr>
            <a:r>
              <a:rPr sz="1200" b="1" spc="-10" dirty="0">
                <a:solidFill>
                  <a:srgbClr val="001F5F"/>
                </a:solidFill>
                <a:latin typeface="Carlito"/>
                <a:cs typeface="Carlito"/>
              </a:rPr>
              <a:t>A</a:t>
            </a:r>
            <a:r>
              <a:rPr sz="1200" b="1" spc="-5" dirty="0">
                <a:solidFill>
                  <a:srgbClr val="001F5F"/>
                </a:solidFill>
                <a:latin typeface="Carlito"/>
                <a:cs typeface="Carlito"/>
              </a:rPr>
              <a:t>CK  </a:t>
            </a: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67" name="object 75"/>
          <p:cNvGrpSpPr/>
          <p:nvPr/>
        </p:nvGrpSpPr>
        <p:grpSpPr>
          <a:xfrm>
            <a:off x="7280147" y="2642616"/>
            <a:ext cx="205740" cy="260985"/>
            <a:chOff x="7280147" y="2642616"/>
            <a:chExt cx="205740" cy="260985"/>
          </a:xfrm>
        </p:grpSpPr>
        <p:sp>
          <p:nvSpPr>
            <p:cNvPr id="76" name="object 76"/>
            <p:cNvSpPr/>
            <p:nvPr/>
          </p:nvSpPr>
          <p:spPr>
            <a:xfrm>
              <a:off x="7287767" y="2650236"/>
              <a:ext cx="190500" cy="245745"/>
            </a:xfrm>
            <a:custGeom>
              <a:avLst/>
              <a:gdLst/>
              <a:ahLst/>
              <a:cxnLst/>
              <a:rect l="l" t="t" r="r" b="b"/>
              <a:pathLst>
                <a:path w="190500" h="245744">
                  <a:moveTo>
                    <a:pt x="190500" y="0"/>
                  </a:moveTo>
                  <a:lnTo>
                    <a:pt x="38100" y="0"/>
                  </a:lnTo>
                  <a:lnTo>
                    <a:pt x="0" y="49022"/>
                  </a:lnTo>
                  <a:lnTo>
                    <a:pt x="0" y="245363"/>
                  </a:lnTo>
                  <a:lnTo>
                    <a:pt x="190500" y="245363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87767" y="2650236"/>
              <a:ext cx="190500" cy="245745"/>
            </a:xfrm>
            <a:custGeom>
              <a:avLst/>
              <a:gdLst/>
              <a:ahLst/>
              <a:cxnLst/>
              <a:rect l="l" t="t" r="r" b="b"/>
              <a:pathLst>
                <a:path w="190500" h="245744">
                  <a:moveTo>
                    <a:pt x="0" y="49022"/>
                  </a:moveTo>
                  <a:lnTo>
                    <a:pt x="38100" y="0"/>
                  </a:lnTo>
                  <a:lnTo>
                    <a:pt x="190500" y="0"/>
                  </a:lnTo>
                  <a:lnTo>
                    <a:pt x="190500" y="245363"/>
                  </a:lnTo>
                  <a:lnTo>
                    <a:pt x="0" y="245363"/>
                  </a:lnTo>
                  <a:lnTo>
                    <a:pt x="0" y="49022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332344" y="268503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254490" y="4002785"/>
            <a:ext cx="7620" cy="371475"/>
          </a:xfrm>
          <a:custGeom>
            <a:avLst/>
            <a:gdLst/>
            <a:ahLst/>
            <a:cxnLst/>
            <a:rect l="l" t="t" r="r" b="b"/>
            <a:pathLst>
              <a:path w="7620" h="371475">
                <a:moveTo>
                  <a:pt x="0" y="0"/>
                </a:moveTo>
                <a:lnTo>
                  <a:pt x="7365" y="371475"/>
                </a:lnTo>
              </a:path>
            </a:pathLst>
          </a:custGeom>
          <a:ln w="28956">
            <a:solidFill>
              <a:srgbClr val="E383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80"/>
          <p:cNvGrpSpPr/>
          <p:nvPr/>
        </p:nvGrpSpPr>
        <p:grpSpPr>
          <a:xfrm>
            <a:off x="8522207" y="4863084"/>
            <a:ext cx="1567180" cy="1341120"/>
            <a:chOff x="8522207" y="4863084"/>
            <a:chExt cx="1567180" cy="1341120"/>
          </a:xfrm>
        </p:grpSpPr>
        <p:sp>
          <p:nvSpPr>
            <p:cNvPr id="81" name="object 81"/>
            <p:cNvSpPr/>
            <p:nvPr/>
          </p:nvSpPr>
          <p:spPr>
            <a:xfrm>
              <a:off x="8529827" y="4870704"/>
              <a:ext cx="1551431" cy="132588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529827" y="4870704"/>
              <a:ext cx="1551940" cy="1325880"/>
            </a:xfrm>
            <a:custGeom>
              <a:avLst/>
              <a:gdLst/>
              <a:ahLst/>
              <a:cxnLst/>
              <a:rect l="l" t="t" r="r" b="b"/>
              <a:pathLst>
                <a:path w="1551940" h="1325879">
                  <a:moveTo>
                    <a:pt x="0" y="220980"/>
                  </a:moveTo>
                  <a:lnTo>
                    <a:pt x="4489" y="176443"/>
                  </a:lnTo>
                  <a:lnTo>
                    <a:pt x="17365" y="134963"/>
                  </a:lnTo>
                  <a:lnTo>
                    <a:pt x="37739" y="97426"/>
                  </a:lnTo>
                  <a:lnTo>
                    <a:pt x="64722" y="64722"/>
                  </a:lnTo>
                  <a:lnTo>
                    <a:pt x="97426" y="37739"/>
                  </a:lnTo>
                  <a:lnTo>
                    <a:pt x="134963" y="17365"/>
                  </a:lnTo>
                  <a:lnTo>
                    <a:pt x="176443" y="4489"/>
                  </a:lnTo>
                  <a:lnTo>
                    <a:pt x="220979" y="0"/>
                  </a:lnTo>
                  <a:lnTo>
                    <a:pt x="1330452" y="0"/>
                  </a:lnTo>
                  <a:lnTo>
                    <a:pt x="1374988" y="4489"/>
                  </a:lnTo>
                  <a:lnTo>
                    <a:pt x="1416468" y="17365"/>
                  </a:lnTo>
                  <a:lnTo>
                    <a:pt x="1454005" y="37739"/>
                  </a:lnTo>
                  <a:lnTo>
                    <a:pt x="1486709" y="64722"/>
                  </a:lnTo>
                  <a:lnTo>
                    <a:pt x="1513692" y="97426"/>
                  </a:lnTo>
                  <a:lnTo>
                    <a:pt x="1534066" y="134963"/>
                  </a:lnTo>
                  <a:lnTo>
                    <a:pt x="1546942" y="176443"/>
                  </a:lnTo>
                  <a:lnTo>
                    <a:pt x="1551431" y="220980"/>
                  </a:lnTo>
                  <a:lnTo>
                    <a:pt x="1551431" y="1104900"/>
                  </a:lnTo>
                  <a:lnTo>
                    <a:pt x="1546942" y="1149436"/>
                  </a:lnTo>
                  <a:lnTo>
                    <a:pt x="1534066" y="1190916"/>
                  </a:lnTo>
                  <a:lnTo>
                    <a:pt x="1513692" y="1228453"/>
                  </a:lnTo>
                  <a:lnTo>
                    <a:pt x="1486709" y="1261157"/>
                  </a:lnTo>
                  <a:lnTo>
                    <a:pt x="1454005" y="1288140"/>
                  </a:lnTo>
                  <a:lnTo>
                    <a:pt x="1416468" y="1308514"/>
                  </a:lnTo>
                  <a:lnTo>
                    <a:pt x="1374988" y="1321390"/>
                  </a:lnTo>
                  <a:lnTo>
                    <a:pt x="1330452" y="1325880"/>
                  </a:lnTo>
                  <a:lnTo>
                    <a:pt x="220979" y="1325880"/>
                  </a:lnTo>
                  <a:lnTo>
                    <a:pt x="176443" y="1321390"/>
                  </a:lnTo>
                  <a:lnTo>
                    <a:pt x="134963" y="1308514"/>
                  </a:lnTo>
                  <a:lnTo>
                    <a:pt x="97426" y="1288140"/>
                  </a:lnTo>
                  <a:lnTo>
                    <a:pt x="64722" y="1261157"/>
                  </a:lnTo>
                  <a:lnTo>
                    <a:pt x="37739" y="1228453"/>
                  </a:lnTo>
                  <a:lnTo>
                    <a:pt x="17365" y="1190916"/>
                  </a:lnTo>
                  <a:lnTo>
                    <a:pt x="4489" y="1149436"/>
                  </a:lnTo>
                  <a:lnTo>
                    <a:pt x="0" y="1104900"/>
                  </a:lnTo>
                  <a:lnTo>
                    <a:pt x="0" y="220980"/>
                  </a:lnTo>
                  <a:close/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0134600" y="5000625"/>
            <a:ext cx="112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indent="-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1F5F"/>
                </a:solidFill>
                <a:latin typeface="Carlito"/>
                <a:cs typeface="Carlito"/>
              </a:rPr>
              <a:t>(WORKS</a:t>
            </a:r>
            <a:r>
              <a:rPr sz="1200" b="1" spc="-7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001F5F"/>
                </a:solidFill>
                <a:latin typeface="Carlito"/>
                <a:cs typeface="Carlito"/>
              </a:rPr>
              <a:t>EXACTLY  </a:t>
            </a:r>
            <a:r>
              <a:rPr sz="1200" b="1" spc="-10" dirty="0">
                <a:solidFill>
                  <a:srgbClr val="001F5F"/>
                </a:solidFill>
                <a:latin typeface="Carlito"/>
                <a:cs typeface="Carlito"/>
              </a:rPr>
              <a:t>SAME </a:t>
            </a: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AS</a:t>
            </a:r>
            <a:r>
              <a:rPr sz="1200" b="1" spc="-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001F5F"/>
                </a:solidFill>
                <a:latin typeface="Carlito"/>
                <a:cs typeface="Carlito"/>
              </a:rPr>
              <a:t>BPP-1)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686800" y="5000625"/>
            <a:ext cx="2057400" cy="9137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mtClean="0">
                <a:latin typeface="Carlito"/>
                <a:cs typeface="Carlito"/>
              </a:rPr>
              <a:t>BP</a:t>
            </a:r>
            <a:r>
              <a:rPr sz="1400" b="1" spc="-10" smtClean="0">
                <a:latin typeface="Carlito"/>
                <a:cs typeface="Carlito"/>
              </a:rPr>
              <a:t>P</a:t>
            </a:r>
            <a:r>
              <a:rPr sz="1400" b="1" smtClean="0">
                <a:latin typeface="Carlito"/>
                <a:cs typeface="Carlito"/>
              </a:rPr>
              <a:t>-N</a:t>
            </a:r>
            <a:endParaRPr lang="en-US" sz="1400" b="1" dirty="0" smtClean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u="sng" dirty="0" smtClean="0">
                <a:hlinkClick r:id="rId17"/>
              </a:rPr>
              <a:t>ondcsmkt.nlincs.io</a:t>
            </a:r>
            <a:endParaRPr lang="en-US" sz="1400" u="sng" dirty="0" smtClean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u="sng" dirty="0" smtClean="0">
                <a:hlinkClick r:id="rId17"/>
              </a:rPr>
              <a:t>ondcqsr1.nlincs.io</a:t>
            </a:r>
            <a:endParaRPr lang="en-US" sz="1400" u="sng" dirty="0" smtClean="0"/>
          </a:p>
          <a:p>
            <a:pPr marL="12700">
              <a:spcBef>
                <a:spcPts val="105"/>
              </a:spcBef>
            </a:pPr>
            <a:r>
              <a:rPr lang="en-US" sz="1400" u="sng" dirty="0" smtClean="0">
                <a:hlinkClick r:id="rId17"/>
              </a:rPr>
              <a:t>Ondcqsr2.nlincs.io</a:t>
            </a:r>
            <a:endParaRPr lang="en-US" sz="1400" u="sng" dirty="0" smtClean="0"/>
          </a:p>
        </p:txBody>
      </p:sp>
      <p:sp>
        <p:nvSpPr>
          <p:cNvPr id="85" name="object 85"/>
          <p:cNvSpPr txBox="1"/>
          <p:nvPr/>
        </p:nvSpPr>
        <p:spPr>
          <a:xfrm>
            <a:off x="8716518" y="4136897"/>
            <a:ext cx="10490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F5F"/>
                </a:solidFill>
                <a:latin typeface="Carlito"/>
                <a:cs typeface="Carlito"/>
              </a:rPr>
              <a:t>(THERE CAN BE</a:t>
            </a:r>
            <a:r>
              <a:rPr sz="1050" b="1" spc="-12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rlito"/>
                <a:cs typeface="Carlito"/>
              </a:rPr>
              <a:t>‘N’  NUMBER </a:t>
            </a:r>
            <a:r>
              <a:rPr sz="1050" b="1" spc="5" dirty="0">
                <a:solidFill>
                  <a:srgbClr val="001F5F"/>
                </a:solidFill>
                <a:latin typeface="Carlito"/>
                <a:cs typeface="Carlito"/>
              </a:rPr>
              <a:t>OF</a:t>
            </a:r>
            <a:r>
              <a:rPr sz="1050" b="1" spc="-7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rlito"/>
                <a:cs typeface="Carlito"/>
              </a:rPr>
              <a:t>BPP)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272778" y="4536185"/>
            <a:ext cx="7620" cy="371475"/>
          </a:xfrm>
          <a:custGeom>
            <a:avLst/>
            <a:gdLst/>
            <a:ahLst/>
            <a:cxnLst/>
            <a:rect l="l" t="t" r="r" b="b"/>
            <a:pathLst>
              <a:path w="7620" h="371475">
                <a:moveTo>
                  <a:pt x="0" y="0"/>
                </a:moveTo>
                <a:lnTo>
                  <a:pt x="7366" y="371475"/>
                </a:lnTo>
              </a:path>
            </a:pathLst>
          </a:custGeom>
          <a:ln w="28956">
            <a:solidFill>
              <a:srgbClr val="E383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7"/>
          <p:cNvGrpSpPr/>
          <p:nvPr/>
        </p:nvGrpSpPr>
        <p:grpSpPr>
          <a:xfrm>
            <a:off x="5423915" y="2502407"/>
            <a:ext cx="922019" cy="2693035"/>
            <a:chOff x="5423915" y="2502407"/>
            <a:chExt cx="922019" cy="2693035"/>
          </a:xfrm>
        </p:grpSpPr>
        <p:sp>
          <p:nvSpPr>
            <p:cNvPr id="88" name="object 88"/>
            <p:cNvSpPr/>
            <p:nvPr/>
          </p:nvSpPr>
          <p:spPr>
            <a:xfrm>
              <a:off x="5423915" y="2785871"/>
              <a:ext cx="202691" cy="2468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143243" y="4948427"/>
              <a:ext cx="202691" cy="2468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510783" y="2510027"/>
              <a:ext cx="189230" cy="243840"/>
            </a:xfrm>
            <a:custGeom>
              <a:avLst/>
              <a:gdLst/>
              <a:ahLst/>
              <a:cxnLst/>
              <a:rect l="l" t="t" r="r" b="b"/>
              <a:pathLst>
                <a:path w="189229" h="243839">
                  <a:moveTo>
                    <a:pt x="188975" y="0"/>
                  </a:moveTo>
                  <a:lnTo>
                    <a:pt x="37845" y="0"/>
                  </a:lnTo>
                  <a:lnTo>
                    <a:pt x="0" y="48768"/>
                  </a:lnTo>
                  <a:lnTo>
                    <a:pt x="0" y="243839"/>
                  </a:lnTo>
                  <a:lnTo>
                    <a:pt x="188975" y="24383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510783" y="2510027"/>
              <a:ext cx="189230" cy="243840"/>
            </a:xfrm>
            <a:custGeom>
              <a:avLst/>
              <a:gdLst/>
              <a:ahLst/>
              <a:cxnLst/>
              <a:rect l="l" t="t" r="r" b="b"/>
              <a:pathLst>
                <a:path w="189229" h="243839">
                  <a:moveTo>
                    <a:pt x="0" y="48768"/>
                  </a:moveTo>
                  <a:lnTo>
                    <a:pt x="37845" y="0"/>
                  </a:lnTo>
                  <a:lnTo>
                    <a:pt x="188975" y="0"/>
                  </a:lnTo>
                  <a:lnTo>
                    <a:pt x="188975" y="243839"/>
                  </a:lnTo>
                  <a:lnTo>
                    <a:pt x="0" y="243839"/>
                  </a:lnTo>
                  <a:lnTo>
                    <a:pt x="0" y="48768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5554471" y="254393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87" name="object 93"/>
          <p:cNvGrpSpPr/>
          <p:nvPr/>
        </p:nvGrpSpPr>
        <p:grpSpPr>
          <a:xfrm>
            <a:off x="5929884" y="5187696"/>
            <a:ext cx="376555" cy="268605"/>
            <a:chOff x="5929884" y="5187696"/>
            <a:chExt cx="376555" cy="268605"/>
          </a:xfrm>
        </p:grpSpPr>
        <p:sp>
          <p:nvSpPr>
            <p:cNvPr id="94" name="object 94"/>
            <p:cNvSpPr/>
            <p:nvPr/>
          </p:nvSpPr>
          <p:spPr>
            <a:xfrm>
              <a:off x="5937504" y="5195316"/>
              <a:ext cx="361315" cy="253365"/>
            </a:xfrm>
            <a:custGeom>
              <a:avLst/>
              <a:gdLst/>
              <a:ahLst/>
              <a:cxnLst/>
              <a:rect l="l" t="t" r="r" b="b"/>
              <a:pathLst>
                <a:path w="361314" h="253364">
                  <a:moveTo>
                    <a:pt x="361188" y="0"/>
                  </a:moveTo>
                  <a:lnTo>
                    <a:pt x="72262" y="0"/>
                  </a:lnTo>
                  <a:lnTo>
                    <a:pt x="0" y="50545"/>
                  </a:lnTo>
                  <a:lnTo>
                    <a:pt x="0" y="252983"/>
                  </a:lnTo>
                  <a:lnTo>
                    <a:pt x="361188" y="252983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937504" y="5195316"/>
              <a:ext cx="361315" cy="253365"/>
            </a:xfrm>
            <a:custGeom>
              <a:avLst/>
              <a:gdLst/>
              <a:ahLst/>
              <a:cxnLst/>
              <a:rect l="l" t="t" r="r" b="b"/>
              <a:pathLst>
                <a:path w="361314" h="253364">
                  <a:moveTo>
                    <a:pt x="0" y="50545"/>
                  </a:moveTo>
                  <a:lnTo>
                    <a:pt x="72262" y="0"/>
                  </a:lnTo>
                  <a:lnTo>
                    <a:pt x="361188" y="0"/>
                  </a:lnTo>
                  <a:lnTo>
                    <a:pt x="361188" y="252983"/>
                  </a:lnTo>
                  <a:lnTo>
                    <a:pt x="0" y="252983"/>
                  </a:lnTo>
                  <a:lnTo>
                    <a:pt x="0" y="50545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432297" y="5213937"/>
            <a:ext cx="1197103" cy="45974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07695">
              <a:lnSpc>
                <a:spcPct val="100000"/>
              </a:lnSpc>
              <a:spcBef>
                <a:spcPts val="265"/>
              </a:spcBef>
            </a:pP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b="1" spc="-5" dirty="0">
                <a:latin typeface="Carlito"/>
                <a:cs typeface="Carlito"/>
              </a:rPr>
              <a:t>ON</a:t>
            </a:r>
            <a:r>
              <a:rPr sz="1400" b="1" spc="-10" dirty="0">
                <a:latin typeface="Carlito"/>
                <a:cs typeface="Carlito"/>
              </a:rPr>
              <a:t>_</a:t>
            </a:r>
            <a:r>
              <a:rPr sz="1400" b="1" dirty="0">
                <a:latin typeface="Carlito"/>
                <a:cs typeface="Carlito"/>
              </a:rPr>
              <a:t>S</a:t>
            </a:r>
            <a:r>
              <a:rPr sz="1400" b="1" spc="-20" dirty="0">
                <a:latin typeface="Carlito"/>
                <a:cs typeface="Carlito"/>
              </a:rPr>
              <a:t>E</a:t>
            </a:r>
            <a:r>
              <a:rPr sz="1400" b="1" dirty="0">
                <a:latin typeface="Carlito"/>
                <a:cs typeface="Carlito"/>
              </a:rPr>
              <a:t>A</a:t>
            </a:r>
            <a:r>
              <a:rPr sz="1400" b="1" spc="-10" dirty="0">
                <a:latin typeface="Carlito"/>
                <a:cs typeface="Carlito"/>
              </a:rPr>
              <a:t>R</a:t>
            </a:r>
            <a:r>
              <a:rPr sz="1400" b="1" spc="-5" dirty="0">
                <a:latin typeface="Carlito"/>
                <a:cs typeface="Carlito"/>
              </a:rPr>
              <a:t>CH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93" name="object 97"/>
          <p:cNvGrpSpPr/>
          <p:nvPr/>
        </p:nvGrpSpPr>
        <p:grpSpPr>
          <a:xfrm>
            <a:off x="9366504" y="2356104"/>
            <a:ext cx="222885" cy="277495"/>
            <a:chOff x="9366504" y="2356104"/>
            <a:chExt cx="222885" cy="277495"/>
          </a:xfrm>
        </p:grpSpPr>
        <p:sp>
          <p:nvSpPr>
            <p:cNvPr id="98" name="object 98"/>
            <p:cNvSpPr/>
            <p:nvPr/>
          </p:nvSpPr>
          <p:spPr>
            <a:xfrm>
              <a:off x="9374124" y="2363724"/>
              <a:ext cx="207645" cy="262255"/>
            </a:xfrm>
            <a:custGeom>
              <a:avLst/>
              <a:gdLst/>
              <a:ahLst/>
              <a:cxnLst/>
              <a:rect l="l" t="t" r="r" b="b"/>
              <a:pathLst>
                <a:path w="207645" h="262255">
                  <a:moveTo>
                    <a:pt x="207264" y="0"/>
                  </a:moveTo>
                  <a:lnTo>
                    <a:pt x="41401" y="0"/>
                  </a:lnTo>
                  <a:lnTo>
                    <a:pt x="0" y="52450"/>
                  </a:lnTo>
                  <a:lnTo>
                    <a:pt x="0" y="262127"/>
                  </a:lnTo>
                  <a:lnTo>
                    <a:pt x="207264" y="262127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374124" y="2363724"/>
              <a:ext cx="207645" cy="262255"/>
            </a:xfrm>
            <a:custGeom>
              <a:avLst/>
              <a:gdLst/>
              <a:ahLst/>
              <a:cxnLst/>
              <a:rect l="l" t="t" r="r" b="b"/>
              <a:pathLst>
                <a:path w="207645" h="262255">
                  <a:moveTo>
                    <a:pt x="0" y="52450"/>
                  </a:moveTo>
                  <a:lnTo>
                    <a:pt x="41401" y="0"/>
                  </a:lnTo>
                  <a:lnTo>
                    <a:pt x="207264" y="0"/>
                  </a:lnTo>
                  <a:lnTo>
                    <a:pt x="207264" y="262127"/>
                  </a:lnTo>
                  <a:lnTo>
                    <a:pt x="0" y="262127"/>
                  </a:lnTo>
                  <a:lnTo>
                    <a:pt x="0" y="5245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9427209" y="240804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97" name="object 101"/>
          <p:cNvGrpSpPr/>
          <p:nvPr/>
        </p:nvGrpSpPr>
        <p:grpSpPr>
          <a:xfrm>
            <a:off x="9406128" y="3381755"/>
            <a:ext cx="203200" cy="262255"/>
            <a:chOff x="9406128" y="3381755"/>
            <a:chExt cx="203200" cy="262255"/>
          </a:xfrm>
        </p:grpSpPr>
        <p:sp>
          <p:nvSpPr>
            <p:cNvPr id="102" name="object 102"/>
            <p:cNvSpPr/>
            <p:nvPr/>
          </p:nvSpPr>
          <p:spPr>
            <a:xfrm>
              <a:off x="9413748" y="3389375"/>
              <a:ext cx="187960" cy="247015"/>
            </a:xfrm>
            <a:custGeom>
              <a:avLst/>
              <a:gdLst/>
              <a:ahLst/>
              <a:cxnLst/>
              <a:rect l="l" t="t" r="r" b="b"/>
              <a:pathLst>
                <a:path w="187959" h="247014">
                  <a:moveTo>
                    <a:pt x="187451" y="0"/>
                  </a:moveTo>
                  <a:lnTo>
                    <a:pt x="37465" y="0"/>
                  </a:lnTo>
                  <a:lnTo>
                    <a:pt x="0" y="49402"/>
                  </a:lnTo>
                  <a:lnTo>
                    <a:pt x="0" y="246887"/>
                  </a:lnTo>
                  <a:lnTo>
                    <a:pt x="187451" y="24688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413748" y="3389375"/>
              <a:ext cx="187960" cy="247015"/>
            </a:xfrm>
            <a:custGeom>
              <a:avLst/>
              <a:gdLst/>
              <a:ahLst/>
              <a:cxnLst/>
              <a:rect l="l" t="t" r="r" b="b"/>
              <a:pathLst>
                <a:path w="187959" h="247014">
                  <a:moveTo>
                    <a:pt x="0" y="49402"/>
                  </a:moveTo>
                  <a:lnTo>
                    <a:pt x="37465" y="0"/>
                  </a:lnTo>
                  <a:lnTo>
                    <a:pt x="187451" y="0"/>
                  </a:lnTo>
                  <a:lnTo>
                    <a:pt x="187451" y="246887"/>
                  </a:lnTo>
                  <a:lnTo>
                    <a:pt x="0" y="246887"/>
                  </a:lnTo>
                  <a:lnTo>
                    <a:pt x="0" y="49402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9457181" y="342544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01" name="object 105"/>
          <p:cNvGrpSpPr/>
          <p:nvPr/>
        </p:nvGrpSpPr>
        <p:grpSpPr>
          <a:xfrm>
            <a:off x="7013447" y="4692396"/>
            <a:ext cx="368935" cy="277495"/>
            <a:chOff x="7013447" y="4692396"/>
            <a:chExt cx="368935" cy="277495"/>
          </a:xfrm>
        </p:grpSpPr>
        <p:sp>
          <p:nvSpPr>
            <p:cNvPr id="106" name="object 106"/>
            <p:cNvSpPr/>
            <p:nvPr/>
          </p:nvSpPr>
          <p:spPr>
            <a:xfrm>
              <a:off x="7021067" y="4700016"/>
              <a:ext cx="353695" cy="262255"/>
            </a:xfrm>
            <a:custGeom>
              <a:avLst/>
              <a:gdLst/>
              <a:ahLst/>
              <a:cxnLst/>
              <a:rect l="l" t="t" r="r" b="b"/>
              <a:pathLst>
                <a:path w="353695" h="262254">
                  <a:moveTo>
                    <a:pt x="353567" y="0"/>
                  </a:moveTo>
                  <a:lnTo>
                    <a:pt x="70738" y="0"/>
                  </a:lnTo>
                  <a:lnTo>
                    <a:pt x="0" y="52450"/>
                  </a:lnTo>
                  <a:lnTo>
                    <a:pt x="0" y="262127"/>
                  </a:lnTo>
                  <a:lnTo>
                    <a:pt x="353567" y="262127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021067" y="4700016"/>
              <a:ext cx="353695" cy="262255"/>
            </a:xfrm>
            <a:custGeom>
              <a:avLst/>
              <a:gdLst/>
              <a:ahLst/>
              <a:cxnLst/>
              <a:rect l="l" t="t" r="r" b="b"/>
              <a:pathLst>
                <a:path w="353695" h="262254">
                  <a:moveTo>
                    <a:pt x="0" y="52450"/>
                  </a:moveTo>
                  <a:lnTo>
                    <a:pt x="70738" y="0"/>
                  </a:lnTo>
                  <a:lnTo>
                    <a:pt x="353567" y="0"/>
                  </a:lnTo>
                  <a:lnTo>
                    <a:pt x="353567" y="262127"/>
                  </a:lnTo>
                  <a:lnTo>
                    <a:pt x="0" y="262127"/>
                  </a:lnTo>
                  <a:lnTo>
                    <a:pt x="0" y="5245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7100696" y="47452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9" name="object 54"/>
          <p:cNvSpPr txBox="1"/>
          <p:nvPr/>
        </p:nvSpPr>
        <p:spPr>
          <a:xfrm>
            <a:off x="457200" y="3552825"/>
            <a:ext cx="1504696" cy="4735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u="sng" dirty="0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PWA</a:t>
            </a:r>
            <a:endParaRPr lang="en-US" sz="1400" b="1" u="sng" dirty="0" smtClean="0">
              <a:uFill>
                <a:solidFill>
                  <a:srgbClr val="00000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u="sng" dirty="0" smtClean="0">
                <a:hlinkClick r:id="rId4"/>
              </a:rPr>
              <a:t>ondc.nlincs.io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72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nStore  architecture work flow: search/on_search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Beckn L1 API Technical Configuration doc-converted</dc:title>
  <dc:creator>Gitanjali</dc:creator>
  <dc:description>nStore  architecture work flow: search/on_search</dc:description>
  <cp:lastModifiedBy>Admin</cp:lastModifiedBy>
  <cp:revision>13</cp:revision>
  <dcterms:created xsi:type="dcterms:W3CDTF">2022-01-08T14:00:08Z</dcterms:created>
  <dcterms:modified xsi:type="dcterms:W3CDTF">2022-01-08T16:09:27Z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2022-01-08T00:00:00Z</vt:filetime>
  </property>
  <property fmtid="{D5CDD505-2E9C-101B-9397-08002B2CF9AE}" pid="5" name="Presentation">
    <vt:lpwstr>Beckn L1 API Technical Configuration doc-converted</vt:lpwstr>
  </property>
  <property fmtid="{D5CDD505-2E9C-101B-9397-08002B2CF9AE}" pid="6" name="SlideDescription">
    <vt:lpwstr>nStore  architecture work flow: search/on_search</vt:lpwstr>
  </property>
</Properties>
</file>