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J NAMBIAR" initials="AN" lastIdx="1" clrIdx="0">
    <p:extLst>
      <p:ext uri="{19B8F6BF-5375-455C-9EA6-DF929625EA0E}">
        <p15:presenceInfo xmlns:p15="http://schemas.microsoft.com/office/powerpoint/2012/main" userId="aee602deac684d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1T23:59:14.553" idx="1">
    <p:pos x="7415" y="417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793B-7B78-E9FA-B84E-B31DA45D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12743-B28C-ECCA-172E-69743B57B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3739-42D7-D9A8-035B-1D792716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F97-FB4D-43A0-AE5A-2CC1529AA10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F838-5D9B-CE0E-36C9-7169C843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B7C20-FDAA-93C7-7F77-179A37B2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FD8E-AF39-4FB0-AAD1-7EABD93B2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5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E5EA-9FD3-839E-475C-AF617D6B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D38F3-4707-9938-0C7D-EEE8115D3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4DBC2-43DD-01BA-2039-84DF43D6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F97-FB4D-43A0-AE5A-2CC1529AA10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5CF20-80BA-1D0C-DC34-E24ECF7F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6DDE-7AD4-DBC0-3524-DD7CFF1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FD8E-AF39-4FB0-AAD1-7EABD93B2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5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C3B8C-4379-A23F-0410-156BF4198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94CB9-F748-7990-5D3F-48B274D90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97A9-6ECB-009C-9421-A2A27E9A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F97-FB4D-43A0-AE5A-2CC1529AA10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C4821-83DC-5E0E-3687-E2BF2B48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6D787-44EF-CA3D-DD38-36A85748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FD8E-AF39-4FB0-AAD1-7EABD93B2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7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DD3-1092-C435-95CD-D838D5BC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6D35-0A3C-6E55-5587-DEC7A93A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1EA4-D8C7-581B-8276-4121F163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F97-FB4D-43A0-AE5A-2CC1529AA10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F4B26-215D-9728-2691-4264CAB4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4E280-4CB0-46C2-69B1-83FCA9F2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FD8E-AF39-4FB0-AAD1-7EABD93B2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6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489E-610A-495A-EA01-8F10B4E5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E4EA-98D5-0367-DCAA-FEB387F9E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9B24-034D-C495-FD07-68D20590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F97-FB4D-43A0-AE5A-2CC1529AA10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27FCA-BB48-A3BE-B27A-278ABE65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656F-0746-2CF3-4019-BDE4950A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FD8E-AF39-4FB0-AAD1-7EABD93B2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65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3444-4988-729B-6EFC-114B8AEC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2E37-F89A-CEC9-9D7B-A67A3682D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C864B-398B-6819-6DEF-A393A4F6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10521-BB7B-7788-DC6C-8AD6A5E7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F97-FB4D-43A0-AE5A-2CC1529AA10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217A1-A4E0-DE2F-9A8E-85450FEC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CB7A7-A0EC-185C-1053-E4BADCE0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FD8E-AF39-4FB0-AAD1-7EABD93B2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65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DFAF-842C-7A27-1F4C-FB80D906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22CAD-2E38-1482-71E8-4217BAC0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9F4E-7D96-8E4C-8FAF-05699CE84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1BDC5-B5E0-054A-903B-ED004EC21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56A19-5253-3841-30D8-B54E9DC28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7AEB2-76AF-DFF5-E274-C1370AAE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F97-FB4D-43A0-AE5A-2CC1529AA10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4D181-F628-4C8A-24F4-CABB974E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866E5-5007-1CCD-476C-6295DB75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FD8E-AF39-4FB0-AAD1-7EABD93B2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1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012-4ACD-91DE-429C-A553CEC7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C5B3C-9053-63FF-8946-47C52F44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F97-FB4D-43A0-AE5A-2CC1529AA10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9D282-D4C7-9C41-C1B3-611477DA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858C5-D904-942C-0ABB-50FD0F23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FD8E-AF39-4FB0-AAD1-7EABD93B2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51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D78FB-B938-A8CD-EA4F-1891E9D1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F97-FB4D-43A0-AE5A-2CC1529AA10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A4FA5-B443-521E-96C2-ED0EA86D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6FDF0-10FC-3BB6-2D56-D460A668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FD8E-AF39-4FB0-AAD1-7EABD93B2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1C57-ACC2-CF49-F3F5-374B503E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BDD8-417E-0C58-D426-BE5BB05C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3DDD6-05A6-00FE-4E2E-D0748DE80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6982C-2B43-540A-A021-876E20EA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F97-FB4D-43A0-AE5A-2CC1529AA10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7621B-DC40-9F47-41A8-F2AB26F9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A250-64D1-193E-9FF7-9BC2EFCA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FD8E-AF39-4FB0-AAD1-7EABD93B2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3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05B-5B10-A388-48D3-4B874262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B8C9B-4667-3A13-309F-3CA1507A6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04E9B-5186-0FB0-DD5A-15245CEAF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2ADEB-CE35-60FE-98AA-2D7F4161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AF97-FB4D-43A0-AE5A-2CC1529AA10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5BC2-5398-5DDA-B538-4664BA35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28A8-AF92-62BE-D391-514837F3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FD8E-AF39-4FB0-AAD1-7EABD93B2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0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6D51C-DD93-7536-6541-AC173161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3B59F-1AAB-628E-8089-1B310A0A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3DAE-C16F-C05C-5CF4-8BB665CA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3AF97-FB4D-43A0-AE5A-2CC1529AA10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D674-1F2B-6AEF-10D8-4FDD3DE1A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1145-03C1-485C-0A4F-F83279BDC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FD8E-AF39-4FB0-AAD1-7EABD93B2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6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130B-890E-61B0-C4BE-E1F340C0B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D2594-B14C-184C-1AF5-EC58722CE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B9EBF-0C0D-BC39-476C-62A093EB9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442912"/>
            <a:ext cx="106394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9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17678-CE43-33C3-C2A1-F22515321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13789"/>
            <a:ext cx="10298133" cy="5817055"/>
          </a:xfrm>
        </p:spPr>
      </p:pic>
    </p:spTree>
    <p:extLst>
      <p:ext uri="{BB962C8B-B14F-4D97-AF65-F5344CB8AC3E}">
        <p14:creationId xmlns:p14="http://schemas.microsoft.com/office/powerpoint/2010/main" val="10605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6B925-C2A8-34E8-2993-47DD88473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5" y="324196"/>
            <a:ext cx="10365971" cy="5993477"/>
          </a:xfrm>
        </p:spPr>
      </p:pic>
    </p:spTree>
    <p:extLst>
      <p:ext uri="{BB962C8B-B14F-4D97-AF65-F5344CB8AC3E}">
        <p14:creationId xmlns:p14="http://schemas.microsoft.com/office/powerpoint/2010/main" val="348837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D97D9-92F0-D809-539B-C25C4B399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" y="266007"/>
            <a:ext cx="10731731" cy="6068291"/>
          </a:xfrm>
        </p:spPr>
      </p:pic>
    </p:spTree>
    <p:extLst>
      <p:ext uri="{BB962C8B-B14F-4D97-AF65-F5344CB8AC3E}">
        <p14:creationId xmlns:p14="http://schemas.microsoft.com/office/powerpoint/2010/main" val="15216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BDE65-7C0D-5F4F-0FFE-4DF32EC92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1" y="473826"/>
            <a:ext cx="10224654" cy="5719156"/>
          </a:xfrm>
        </p:spPr>
      </p:pic>
    </p:spTree>
    <p:extLst>
      <p:ext uri="{BB962C8B-B14F-4D97-AF65-F5344CB8AC3E}">
        <p14:creationId xmlns:p14="http://schemas.microsoft.com/office/powerpoint/2010/main" val="103404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8B77D-C7B5-5A16-2466-312B2BC4C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603654"/>
            <a:ext cx="11039302" cy="5822083"/>
          </a:xfrm>
        </p:spPr>
      </p:pic>
    </p:spTree>
    <p:extLst>
      <p:ext uri="{BB962C8B-B14F-4D97-AF65-F5344CB8AC3E}">
        <p14:creationId xmlns:p14="http://schemas.microsoft.com/office/powerpoint/2010/main" val="357403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C8E7DF-6BE7-A09C-BDD7-DE7ADBA23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03407"/>
            <a:ext cx="10399222" cy="5256818"/>
          </a:xfrm>
        </p:spPr>
      </p:pic>
    </p:spTree>
    <p:extLst>
      <p:ext uri="{BB962C8B-B14F-4D97-AF65-F5344CB8AC3E}">
        <p14:creationId xmlns:p14="http://schemas.microsoft.com/office/powerpoint/2010/main" val="36818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3FB9DB-332E-A8D7-66B3-B06B97125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1" y="661842"/>
            <a:ext cx="11097491" cy="5714019"/>
          </a:xfrm>
        </p:spPr>
      </p:pic>
    </p:spTree>
    <p:extLst>
      <p:ext uri="{BB962C8B-B14F-4D97-AF65-F5344CB8AC3E}">
        <p14:creationId xmlns:p14="http://schemas.microsoft.com/office/powerpoint/2010/main" val="166850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AKSHAJ NAMBIAR</dc:creator>
  <cp:lastModifiedBy>AKSHAJ NAMBIAR</cp:lastModifiedBy>
  <cp:revision>1</cp:revision>
  <dcterms:created xsi:type="dcterms:W3CDTF">2025-01-21T18:29:41Z</dcterms:created>
  <dcterms:modified xsi:type="dcterms:W3CDTF">2025-01-21T18:29:41Z</dcterms:modified>
</cp:coreProperties>
</file>