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1813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Meneval" userId="f13fc922f159a0eb" providerId="LiveId" clId="{E2E3B6A6-3388-43E7-9534-9ED91E7D5188}"/>
    <pc:docChg chg="modSld">
      <pc:chgData name="Martin Meneval" userId="f13fc922f159a0eb" providerId="LiveId" clId="{E2E3B6A6-3388-43E7-9534-9ED91E7D5188}" dt="2018-03-11T14:47:05.413" v="10" actId="20577"/>
      <pc:docMkLst>
        <pc:docMk/>
      </pc:docMkLst>
      <pc:sldChg chg="modSp">
        <pc:chgData name="Martin Meneval" userId="f13fc922f159a0eb" providerId="LiveId" clId="{E2E3B6A6-3388-43E7-9534-9ED91E7D5188}" dt="2018-03-11T14:47:05.413" v="10" actId="20577"/>
        <pc:sldMkLst>
          <pc:docMk/>
          <pc:sldMk cId="0" sldId="256"/>
        </pc:sldMkLst>
        <pc:spChg chg="mod">
          <ac:chgData name="Martin Meneval" userId="f13fc922f159a0eb" providerId="LiveId" clId="{E2E3B6A6-3388-43E7-9534-9ED91E7D5188}" dt="2018-03-11T14:47:05.413" v="10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58600" y="632880"/>
            <a:ext cx="89744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897444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58600" y="4032720"/>
            <a:ext cx="897444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58600" y="632880"/>
            <a:ext cx="89744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437940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57240" y="1960560"/>
            <a:ext cx="437940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457240" y="4032720"/>
            <a:ext cx="437940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858600" y="4032720"/>
            <a:ext cx="437940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58600" y="632880"/>
            <a:ext cx="89744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288936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92680" y="1960560"/>
            <a:ext cx="288936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927120" y="1960560"/>
            <a:ext cx="288936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927120" y="4032720"/>
            <a:ext cx="288936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892680" y="4032720"/>
            <a:ext cx="288936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58600" y="4032720"/>
            <a:ext cx="288936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58600" y="632880"/>
            <a:ext cx="89744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58600" y="1960560"/>
            <a:ext cx="8974440" cy="396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58600" y="632880"/>
            <a:ext cx="89744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8974440" cy="396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58600" y="632880"/>
            <a:ext cx="89744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4379400" cy="396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457240" y="1960560"/>
            <a:ext cx="4379400" cy="396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58600" y="632880"/>
            <a:ext cx="89744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858600" y="632880"/>
            <a:ext cx="8974440" cy="529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58600" y="632880"/>
            <a:ext cx="89744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437940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58600" y="4032720"/>
            <a:ext cx="437940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457240" y="1960560"/>
            <a:ext cx="4379400" cy="396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58600" y="632880"/>
            <a:ext cx="89744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4379400" cy="396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457240" y="1960560"/>
            <a:ext cx="437940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457240" y="4032720"/>
            <a:ext cx="437940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58600" y="632880"/>
            <a:ext cx="897444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58600" y="1960560"/>
            <a:ext cx="437940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457240" y="1960560"/>
            <a:ext cx="437940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58600" y="4032720"/>
            <a:ext cx="8974440" cy="1892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70680" y="687960"/>
            <a:ext cx="1849320" cy="1652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Line 2"/>
          <p:cNvSpPr/>
          <p:nvPr/>
        </p:nvSpPr>
        <p:spPr>
          <a:xfrm flipV="1">
            <a:off x="677880" y="1112040"/>
            <a:ext cx="1842120" cy="3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Line 3"/>
          <p:cNvSpPr/>
          <p:nvPr/>
        </p:nvSpPr>
        <p:spPr>
          <a:xfrm>
            <a:off x="684000" y="1764000"/>
            <a:ext cx="183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4"/>
          <p:cNvSpPr/>
          <p:nvPr/>
        </p:nvSpPr>
        <p:spPr>
          <a:xfrm>
            <a:off x="678600" y="5184000"/>
            <a:ext cx="2057400" cy="1872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Line 5"/>
          <p:cNvSpPr/>
          <p:nvPr/>
        </p:nvSpPr>
        <p:spPr>
          <a:xfrm flipV="1">
            <a:off x="677880" y="5616000"/>
            <a:ext cx="2058120" cy="3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Line 6"/>
          <p:cNvSpPr/>
          <p:nvPr/>
        </p:nvSpPr>
        <p:spPr>
          <a:xfrm>
            <a:off x="677880" y="6228000"/>
            <a:ext cx="20581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7"/>
          <p:cNvSpPr/>
          <p:nvPr/>
        </p:nvSpPr>
        <p:spPr>
          <a:xfrm>
            <a:off x="799560" y="2880000"/>
            <a:ext cx="1910520" cy="1440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8"/>
          <p:cNvSpPr/>
          <p:nvPr/>
        </p:nvSpPr>
        <p:spPr>
          <a:xfrm>
            <a:off x="797400" y="3351960"/>
            <a:ext cx="1909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9"/>
          <p:cNvSpPr/>
          <p:nvPr/>
        </p:nvSpPr>
        <p:spPr>
          <a:xfrm>
            <a:off x="800280" y="3708000"/>
            <a:ext cx="1909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TextShape 10"/>
          <p:cNvSpPr txBox="1"/>
          <p:nvPr/>
        </p:nvSpPr>
        <p:spPr>
          <a:xfrm>
            <a:off x="1260000" y="792000"/>
            <a:ext cx="756000" cy="41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latin typeface="Arial"/>
                <a:ea typeface="Microsoft YaHei"/>
              </a:rPr>
              <a:t>ELEVE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6" name="TextShape 11"/>
          <p:cNvSpPr txBox="1"/>
          <p:nvPr/>
        </p:nvSpPr>
        <p:spPr>
          <a:xfrm>
            <a:off x="1004760" y="5259600"/>
            <a:ext cx="1460880" cy="37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latin typeface="Arial"/>
                <a:ea typeface="Microsoft YaHei"/>
              </a:rPr>
              <a:t>PROFESSEUR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7" name="TextShape 12"/>
          <p:cNvSpPr txBox="1"/>
          <p:nvPr/>
        </p:nvSpPr>
        <p:spPr>
          <a:xfrm>
            <a:off x="910080" y="2973960"/>
            <a:ext cx="1825920" cy="41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latin typeface="Arial"/>
                <a:ea typeface="Microsoft YaHei"/>
              </a:rPr>
              <a:t>ADMINISTRATEUR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8" name="TextShape 13"/>
          <p:cNvSpPr txBox="1"/>
          <p:nvPr/>
        </p:nvSpPr>
        <p:spPr>
          <a:xfrm>
            <a:off x="698040" y="5671440"/>
            <a:ext cx="189828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Arial"/>
                <a:ea typeface="Microsoft YaHei"/>
              </a:rPr>
              <a:t>Num_professeur : Int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Arial"/>
                <a:ea typeface="Microsoft YaHei"/>
              </a:rPr>
              <a:t>Email_professeur : String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9" name="TextShape 14"/>
          <p:cNvSpPr txBox="1"/>
          <p:nvPr/>
        </p:nvSpPr>
        <p:spPr>
          <a:xfrm>
            <a:off x="648000" y="1243080"/>
            <a:ext cx="184356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 dirty="0" err="1">
                <a:latin typeface="Arial"/>
                <a:ea typeface="Microsoft YaHei"/>
              </a:rPr>
              <a:t>Num_eleve</a:t>
            </a:r>
            <a:r>
              <a:rPr lang="fr-FR" sz="1200" b="0" strike="noStrike" spc="-1" dirty="0">
                <a:latin typeface="Arial"/>
                <a:ea typeface="Microsoft YaHei"/>
              </a:rPr>
              <a:t> : Int</a:t>
            </a:r>
            <a:endParaRPr lang="fr-F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 err="1">
                <a:latin typeface="Arial"/>
                <a:ea typeface="Microsoft YaHei"/>
              </a:rPr>
              <a:t>Annee_etude_eleve</a:t>
            </a:r>
            <a:r>
              <a:rPr lang="fr-FR" sz="1200" b="0" strike="noStrike" spc="-1" dirty="0">
                <a:latin typeface="Arial"/>
                <a:ea typeface="Microsoft YaHei"/>
              </a:rPr>
              <a:t> : Int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0" name="TextShape 15"/>
          <p:cNvSpPr txBox="1"/>
          <p:nvPr/>
        </p:nvSpPr>
        <p:spPr>
          <a:xfrm>
            <a:off x="774000" y="3352320"/>
            <a:ext cx="135792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Arial"/>
                <a:ea typeface="Microsoft YaHei"/>
              </a:rPr>
              <a:t>Num_admin : Int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1" name="CustomShape 16"/>
          <p:cNvSpPr/>
          <p:nvPr/>
        </p:nvSpPr>
        <p:spPr>
          <a:xfrm>
            <a:off x="3960720" y="2088000"/>
            <a:ext cx="1979280" cy="172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7"/>
          <p:cNvSpPr/>
          <p:nvPr/>
        </p:nvSpPr>
        <p:spPr>
          <a:xfrm flipV="1">
            <a:off x="3960000" y="2370960"/>
            <a:ext cx="1980000" cy="2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8"/>
          <p:cNvSpPr/>
          <p:nvPr/>
        </p:nvSpPr>
        <p:spPr>
          <a:xfrm>
            <a:off x="3960000" y="2990160"/>
            <a:ext cx="19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TextShape 19"/>
          <p:cNvSpPr txBox="1"/>
          <p:nvPr/>
        </p:nvSpPr>
        <p:spPr>
          <a:xfrm>
            <a:off x="4274640" y="2135160"/>
            <a:ext cx="14054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latin typeface="Arial"/>
                <a:ea typeface="Microsoft YaHei"/>
              </a:rPr>
              <a:t>UTILISATEUR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5" name="TextShape 20"/>
          <p:cNvSpPr txBox="1"/>
          <p:nvPr/>
        </p:nvSpPr>
        <p:spPr>
          <a:xfrm>
            <a:off x="3979440" y="2407680"/>
            <a:ext cx="153504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Arial"/>
                <a:ea typeface="Microsoft YaHei"/>
              </a:rPr>
              <a:t>Nom : String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Arial"/>
                <a:ea typeface="Microsoft YaHei"/>
              </a:rPr>
              <a:t>Prenom : String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6" name="Line 21"/>
          <p:cNvSpPr/>
          <p:nvPr/>
        </p:nvSpPr>
        <p:spPr>
          <a:xfrm>
            <a:off x="2520000" y="1440000"/>
            <a:ext cx="1440000" cy="11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Line 22"/>
          <p:cNvSpPr/>
          <p:nvPr/>
        </p:nvSpPr>
        <p:spPr>
          <a:xfrm flipV="1">
            <a:off x="2700000" y="3132000"/>
            <a:ext cx="1224000" cy="72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23"/>
          <p:cNvSpPr/>
          <p:nvPr/>
        </p:nvSpPr>
        <p:spPr>
          <a:xfrm flipV="1">
            <a:off x="2736000" y="3816000"/>
            <a:ext cx="1224000" cy="205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TextShape 24"/>
          <p:cNvSpPr txBox="1"/>
          <p:nvPr/>
        </p:nvSpPr>
        <p:spPr>
          <a:xfrm>
            <a:off x="4032000" y="2988000"/>
            <a:ext cx="1620000" cy="75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200" b="0" strike="noStrike" spc="-1">
                <a:latin typeface="Arial"/>
              </a:rPr>
              <a:t>Ajouter()</a:t>
            </a:r>
          </a:p>
          <a:p>
            <a:r>
              <a:rPr lang="fr-FR" sz="1200" b="0" strike="noStrike" spc="-1">
                <a:latin typeface="Arial"/>
              </a:rPr>
              <a:t>Modifier()</a:t>
            </a:r>
          </a:p>
          <a:p>
            <a:r>
              <a:rPr lang="fr-FR" sz="1200" b="0" strike="noStrike" spc="-1">
                <a:latin typeface="Arial"/>
              </a:rPr>
              <a:t>Supprimer()</a:t>
            </a:r>
          </a:p>
        </p:txBody>
      </p:sp>
      <p:sp>
        <p:nvSpPr>
          <p:cNvPr id="60" name="CustomShape 25"/>
          <p:cNvSpPr/>
          <p:nvPr/>
        </p:nvSpPr>
        <p:spPr>
          <a:xfrm>
            <a:off x="7750800" y="1800000"/>
            <a:ext cx="1393200" cy="1872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Line 26"/>
          <p:cNvSpPr/>
          <p:nvPr/>
        </p:nvSpPr>
        <p:spPr>
          <a:xfrm flipV="1">
            <a:off x="7750440" y="2232000"/>
            <a:ext cx="1393560" cy="3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27"/>
          <p:cNvSpPr/>
          <p:nvPr/>
        </p:nvSpPr>
        <p:spPr>
          <a:xfrm>
            <a:off x="7746120" y="2916000"/>
            <a:ext cx="1393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TextShape 28"/>
          <p:cNvSpPr txBox="1"/>
          <p:nvPr/>
        </p:nvSpPr>
        <p:spPr>
          <a:xfrm>
            <a:off x="8064000" y="1850040"/>
            <a:ext cx="864000" cy="37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latin typeface="Arial"/>
                <a:ea typeface="Microsoft YaHei"/>
              </a:rPr>
              <a:t>NOTE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4" name="TextShape 29"/>
          <p:cNvSpPr txBox="1"/>
          <p:nvPr/>
        </p:nvSpPr>
        <p:spPr>
          <a:xfrm>
            <a:off x="7778880" y="2268000"/>
            <a:ext cx="1217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Arial"/>
                <a:ea typeface="Microsoft YaHei"/>
              </a:rPr>
              <a:t>Id_note : Int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Arial"/>
                <a:ea typeface="Microsoft YaHei"/>
              </a:rPr>
              <a:t>Matiere : String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Arial"/>
                <a:ea typeface="Microsoft YaHei"/>
              </a:rPr>
              <a:t>Note : Int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5" name="TextShape 30"/>
          <p:cNvSpPr txBox="1"/>
          <p:nvPr/>
        </p:nvSpPr>
        <p:spPr>
          <a:xfrm>
            <a:off x="7815960" y="2952000"/>
            <a:ext cx="1096920" cy="75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200" b="0" strike="noStrike" spc="-1">
                <a:latin typeface="Arial"/>
              </a:rPr>
              <a:t>Ajouter()</a:t>
            </a:r>
          </a:p>
          <a:p>
            <a:r>
              <a:rPr lang="fr-FR" sz="1200" b="0" strike="noStrike" spc="-1">
                <a:latin typeface="Arial"/>
              </a:rPr>
              <a:t>Modifier()</a:t>
            </a:r>
          </a:p>
          <a:p>
            <a:r>
              <a:rPr lang="fr-FR" sz="1200" b="0" strike="noStrike" spc="-1">
                <a:latin typeface="Arial"/>
              </a:rPr>
              <a:t>Supprimer()</a:t>
            </a:r>
          </a:p>
        </p:txBody>
      </p:sp>
      <p:sp>
        <p:nvSpPr>
          <p:cNvPr id="66" name="TextShape 31"/>
          <p:cNvSpPr txBox="1"/>
          <p:nvPr/>
        </p:nvSpPr>
        <p:spPr>
          <a:xfrm>
            <a:off x="684000" y="1800000"/>
            <a:ext cx="144000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200" b="0" strike="noStrike" spc="-1" dirty="0" err="1">
                <a:latin typeface="Arial"/>
              </a:rPr>
              <a:t>Consulter_note</a:t>
            </a:r>
            <a:r>
              <a:rPr lang="fr-FR" sz="1200" b="0" strike="noStrike" spc="-1" dirty="0">
                <a:latin typeface="Arial"/>
              </a:rPr>
              <a:t>()</a:t>
            </a:r>
          </a:p>
          <a:p>
            <a:r>
              <a:rPr lang="fr-FR" sz="1200" b="0" strike="noStrike" spc="-1" dirty="0" err="1">
                <a:latin typeface="Arial"/>
              </a:rPr>
              <a:t>Consulter_profil</a:t>
            </a:r>
            <a:r>
              <a:rPr lang="fr-FR" sz="1200" b="0" strike="noStrike" spc="-1" dirty="0">
                <a:latin typeface="Arial"/>
              </a:rPr>
              <a:t>()</a:t>
            </a:r>
          </a:p>
        </p:txBody>
      </p:sp>
      <p:sp>
        <p:nvSpPr>
          <p:cNvPr id="67" name="CustomShape 32"/>
          <p:cNvSpPr/>
          <p:nvPr/>
        </p:nvSpPr>
        <p:spPr>
          <a:xfrm>
            <a:off x="7765200" y="5112000"/>
            <a:ext cx="1393200" cy="1440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Line 33"/>
          <p:cNvSpPr/>
          <p:nvPr/>
        </p:nvSpPr>
        <p:spPr>
          <a:xfrm flipV="1">
            <a:off x="7764840" y="5544000"/>
            <a:ext cx="1393560" cy="3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Line 34"/>
          <p:cNvSpPr/>
          <p:nvPr/>
        </p:nvSpPr>
        <p:spPr>
          <a:xfrm>
            <a:off x="7760520" y="6228000"/>
            <a:ext cx="1393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TextShape 35"/>
          <p:cNvSpPr txBox="1"/>
          <p:nvPr/>
        </p:nvSpPr>
        <p:spPr>
          <a:xfrm>
            <a:off x="8006400" y="5162040"/>
            <a:ext cx="993600" cy="37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latin typeface="Arial"/>
                <a:ea typeface="Microsoft YaHei"/>
              </a:rPr>
              <a:t>PROFIL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1" name="TextShape 36"/>
          <p:cNvSpPr txBox="1"/>
          <p:nvPr/>
        </p:nvSpPr>
        <p:spPr>
          <a:xfrm>
            <a:off x="7793280" y="5580000"/>
            <a:ext cx="142272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Arial"/>
                <a:ea typeface="Microsoft YaHei"/>
              </a:rPr>
              <a:t>Id_profil : Int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latin typeface="Arial"/>
                <a:ea typeface="Microsoft YaHei"/>
              </a:rPr>
              <a:t>nom_profil : String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2" name="TextShape 37"/>
          <p:cNvSpPr txBox="1"/>
          <p:nvPr/>
        </p:nvSpPr>
        <p:spPr>
          <a:xfrm>
            <a:off x="7830360" y="6264000"/>
            <a:ext cx="1096920" cy="32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200" b="0" strike="noStrike" spc="-1">
                <a:latin typeface="Arial"/>
              </a:rPr>
              <a:t>Modifier()</a:t>
            </a:r>
          </a:p>
        </p:txBody>
      </p:sp>
      <p:sp>
        <p:nvSpPr>
          <p:cNvPr id="73" name="TextShape 38"/>
          <p:cNvSpPr txBox="1"/>
          <p:nvPr/>
        </p:nvSpPr>
        <p:spPr>
          <a:xfrm>
            <a:off x="864000" y="6285960"/>
            <a:ext cx="1440000" cy="34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200" b="0" strike="noStrike" spc="-1">
                <a:latin typeface="Arial"/>
              </a:rPr>
              <a:t>Consulter_profil()</a:t>
            </a:r>
          </a:p>
        </p:txBody>
      </p:sp>
      <p:sp>
        <p:nvSpPr>
          <p:cNvPr id="74" name="Line 39"/>
          <p:cNvSpPr/>
          <p:nvPr/>
        </p:nvSpPr>
        <p:spPr>
          <a:xfrm>
            <a:off x="5940000" y="2772000"/>
            <a:ext cx="183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Line 40"/>
          <p:cNvSpPr/>
          <p:nvPr/>
        </p:nvSpPr>
        <p:spPr>
          <a:xfrm>
            <a:off x="8496000" y="3672000"/>
            <a:ext cx="0" cy="144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Line 41"/>
          <p:cNvSpPr/>
          <p:nvPr/>
        </p:nvSpPr>
        <p:spPr>
          <a:xfrm>
            <a:off x="5508000" y="3816000"/>
            <a:ext cx="2268000" cy="20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TextShape 42"/>
          <p:cNvSpPr txBox="1"/>
          <p:nvPr/>
        </p:nvSpPr>
        <p:spPr>
          <a:xfrm>
            <a:off x="6552000" y="2520000"/>
            <a:ext cx="792000" cy="30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200" b="0" strike="noStrike" spc="-1">
                <a:latin typeface="Arial"/>
              </a:rPr>
              <a:t>possede</a:t>
            </a:r>
          </a:p>
        </p:txBody>
      </p:sp>
      <p:sp>
        <p:nvSpPr>
          <p:cNvPr id="78" name="TextShape 43"/>
          <p:cNvSpPr txBox="1"/>
          <p:nvPr/>
        </p:nvSpPr>
        <p:spPr>
          <a:xfrm>
            <a:off x="8460000" y="4356000"/>
            <a:ext cx="864000" cy="34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200" b="0" strike="noStrike" spc="-1">
                <a:latin typeface="Arial"/>
              </a:rPr>
              <a:t>appartient</a:t>
            </a:r>
          </a:p>
        </p:txBody>
      </p:sp>
      <p:sp>
        <p:nvSpPr>
          <p:cNvPr id="79" name="TextShape 44"/>
          <p:cNvSpPr txBox="1"/>
          <p:nvPr/>
        </p:nvSpPr>
        <p:spPr>
          <a:xfrm>
            <a:off x="6156000" y="4158000"/>
            <a:ext cx="1080000" cy="34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200" b="0" strike="noStrike" spc="-1">
                <a:latin typeface="Arial"/>
              </a:rPr>
              <a:t>possede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56</Words>
  <Application>Microsoft Office PowerPoint</Application>
  <PresentationFormat>Personnalisé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Microsoft YaHei</vt:lpstr>
      <vt:lpstr>Arial</vt:lpstr>
      <vt:lpstr>DejaVu Sans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ONE</dc:creator>
  <dc:description/>
  <cp:lastModifiedBy>Martin Meneval</cp:lastModifiedBy>
  <cp:revision>1</cp:revision>
  <dcterms:created xsi:type="dcterms:W3CDTF">2018-03-11T13:13:35Z</dcterms:created>
  <dcterms:modified xsi:type="dcterms:W3CDTF">2018-03-11T14:48:32Z</dcterms:modified>
  <dc:language>fr-FR</dc:language>
</cp:coreProperties>
</file>