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8" r:id="rId4"/>
    <p:sldId id="261" r:id="rId5"/>
    <p:sldId id="262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525"/>
    <a:srgbClr val="E22421"/>
    <a:srgbClr val="EC1301"/>
    <a:srgbClr val="742649"/>
    <a:srgbClr val="97315F"/>
    <a:srgbClr val="2E75B6"/>
    <a:srgbClr val="BF3F79"/>
    <a:srgbClr val="FECBA4"/>
    <a:srgbClr val="B7155E"/>
    <a:srgbClr val="FEB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8" autoAdjust="0"/>
    <p:restoredTop sz="96081" autoAdjust="0"/>
  </p:normalViewPr>
  <p:slideViewPr>
    <p:cSldViewPr snapToGrid="0">
      <p:cViewPr varScale="1">
        <p:scale>
          <a:sx n="54" d="100"/>
          <a:sy n="54" d="100"/>
        </p:scale>
        <p:origin x="10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eneval" userId="f13fc922f159a0eb" providerId="LiveId" clId="{354706D0-2DE5-49EA-908A-C8362C890AF8}"/>
    <pc:docChg chg="custSel addSld modSld">
      <pc:chgData name="Martin Meneval" userId="f13fc922f159a0eb" providerId="LiveId" clId="{354706D0-2DE5-49EA-908A-C8362C890AF8}" dt="2018-03-11T13:42:28.494" v="20"/>
      <pc:docMkLst>
        <pc:docMk/>
      </pc:docMkLst>
      <pc:sldChg chg="addSp delSp modSp add">
        <pc:chgData name="Martin Meneval" userId="f13fc922f159a0eb" providerId="LiveId" clId="{354706D0-2DE5-49EA-908A-C8362C890AF8}" dt="2018-03-11T13:42:24.248" v="18" actId="1076"/>
        <pc:sldMkLst>
          <pc:docMk/>
          <pc:sldMk cId="2661408146" sldId="261"/>
        </pc:sldMkLst>
        <pc:spChg chg="mod">
          <ac:chgData name="Martin Meneval" userId="f13fc922f159a0eb" providerId="LiveId" clId="{354706D0-2DE5-49EA-908A-C8362C890AF8}" dt="2018-03-11T13:40:51.233" v="8"/>
          <ac:spMkLst>
            <pc:docMk/>
            <pc:sldMk cId="2661408146" sldId="261"/>
            <ac:spMk id="2" creationId="{224E50C7-B004-4803-9D4E-B897B4441F9C}"/>
          </ac:spMkLst>
        </pc:spChg>
        <pc:spChg chg="mod">
          <ac:chgData name="Martin Meneval" userId="f13fc922f159a0eb" providerId="LiveId" clId="{354706D0-2DE5-49EA-908A-C8362C890AF8}" dt="2018-03-11T13:41:00.334" v="10"/>
          <ac:spMkLst>
            <pc:docMk/>
            <pc:sldMk cId="2661408146" sldId="261"/>
            <ac:spMk id="3" creationId="{2CD01735-354B-4739-BC10-2013A8DCC1FE}"/>
          </ac:spMkLst>
        </pc:spChg>
        <pc:spChg chg="mod">
          <ac:chgData name="Martin Meneval" userId="f13fc922f159a0eb" providerId="LiveId" clId="{354706D0-2DE5-49EA-908A-C8362C890AF8}" dt="2018-03-11T13:40:54.674" v="9"/>
          <ac:spMkLst>
            <pc:docMk/>
            <pc:sldMk cId="2661408146" sldId="261"/>
            <ac:spMk id="9" creationId="{6AE8032F-27CD-4710-9413-CB743CDFC9C8}"/>
          </ac:spMkLst>
        </pc:spChg>
        <pc:picChg chg="add del mod">
          <ac:chgData name="Martin Meneval" userId="f13fc922f159a0eb" providerId="LiveId" clId="{354706D0-2DE5-49EA-908A-C8362C890AF8}" dt="2018-03-11T13:38:06.659" v="2" actId="478"/>
          <ac:picMkLst>
            <pc:docMk/>
            <pc:sldMk cId="2661408146" sldId="261"/>
            <ac:picMk id="13" creationId="{94FBC13A-BE39-4658-A50C-7BDEC030EBB2}"/>
          </ac:picMkLst>
        </pc:picChg>
        <pc:picChg chg="add del">
          <ac:chgData name="Martin Meneval" userId="f13fc922f159a0eb" providerId="LiveId" clId="{354706D0-2DE5-49EA-908A-C8362C890AF8}" dt="2018-03-11T13:38:20.375" v="4" actId="478"/>
          <ac:picMkLst>
            <pc:docMk/>
            <pc:sldMk cId="2661408146" sldId="261"/>
            <ac:picMk id="15" creationId="{D57A97A6-465B-40F8-86E9-A3F82A6DAA25}"/>
          </ac:picMkLst>
        </pc:picChg>
        <pc:picChg chg="add mod">
          <ac:chgData name="Martin Meneval" userId="f13fc922f159a0eb" providerId="LiveId" clId="{354706D0-2DE5-49EA-908A-C8362C890AF8}" dt="2018-03-11T13:42:24.248" v="18" actId="1076"/>
          <ac:picMkLst>
            <pc:docMk/>
            <pc:sldMk cId="2661408146" sldId="261"/>
            <ac:picMk id="16" creationId="{E5C0B1A9-97C6-4D8D-96D7-96D4FD3673C1}"/>
          </ac:picMkLst>
        </pc:picChg>
        <pc:picChg chg="del">
          <ac:chgData name="Martin Meneval" userId="f13fc922f159a0eb" providerId="LiveId" clId="{354706D0-2DE5-49EA-908A-C8362C890AF8}" dt="2018-03-11T13:41:02.352" v="11" actId="478"/>
          <ac:picMkLst>
            <pc:docMk/>
            <pc:sldMk cId="2661408146" sldId="261"/>
            <ac:picMk id="26" creationId="{33EF6984-605A-4292-B248-9A0552931ECC}"/>
          </ac:picMkLst>
        </pc:picChg>
      </pc:sldChg>
      <pc:sldChg chg="addSp delSp modSp add">
        <pc:chgData name="Martin Meneval" userId="f13fc922f159a0eb" providerId="LiveId" clId="{354706D0-2DE5-49EA-908A-C8362C890AF8}" dt="2018-03-11T13:42:27.321" v="19"/>
        <pc:sldMkLst>
          <pc:docMk/>
          <pc:sldMk cId="131404878" sldId="262"/>
        </pc:sldMkLst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" creationId="{9485F46D-6E29-4A1B-8DC4-8F42A812F528}"/>
          </ac:spMkLst>
        </pc:spChg>
        <pc:spChg chg="mod">
          <ac:chgData name="Martin Meneval" userId="f13fc922f159a0eb" providerId="LiveId" clId="{354706D0-2DE5-49EA-908A-C8362C890AF8}" dt="2018-03-11T13:42:16.367" v="17"/>
          <ac:spMkLst>
            <pc:docMk/>
            <pc:sldMk cId="131404878" sldId="262"/>
            <ac:spMk id="11" creationId="{D97C876D-CCB8-423F-BD32-AAFF757726FA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22" creationId="{369C8B6D-F4D7-4866-B36C-BA70D37DD40E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23" creationId="{589B482F-55CE-4D5F-9A05-D7987EE66700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25" creationId="{1DED6273-C059-4B51-9D9B-8DF8CC802E92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26" creationId="{E82934C8-9312-4DE9-869B-535EFE01D466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0" creationId="{1E6D407D-CFA0-4E23-A683-CF94E2027863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1" creationId="{250E5D54-92D1-4A78-A048-1CA3FA8F34CB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3" creationId="{C8A25B4B-0BD1-46B5-A704-05EFC9E28175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4" creationId="{04B14108-22A8-47A0-AEFD-C2C3CC0ACE84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5" creationId="{9AAB2186-F0C4-4C20-961A-1D273D1DFD1C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6" creationId="{76ECDD37-5559-415A-8EB2-E87996890D22}"/>
          </ac:spMkLst>
        </pc:spChg>
        <pc:spChg chg="mod">
          <ac:chgData name="Martin Meneval" userId="f13fc922f159a0eb" providerId="LiveId" clId="{354706D0-2DE5-49EA-908A-C8362C890AF8}" dt="2018-03-11T13:41:45.516" v="16"/>
          <ac:spMkLst>
            <pc:docMk/>
            <pc:sldMk cId="131404878" sldId="262"/>
            <ac:spMk id="37" creationId="{0B19A86B-3DC3-4592-B4D8-33B5C18371C2}"/>
          </ac:spMkLst>
        </pc:spChg>
        <pc:picChg chg="del">
          <ac:chgData name="Martin Meneval" userId="f13fc922f159a0eb" providerId="LiveId" clId="{354706D0-2DE5-49EA-908A-C8362C890AF8}" dt="2018-03-11T13:41:03.537" v="12" actId="478"/>
          <ac:picMkLst>
            <pc:docMk/>
            <pc:sldMk cId="131404878" sldId="262"/>
            <ac:picMk id="13" creationId="{D16A1EB8-62EF-45D9-89DF-54085B9D6F9A}"/>
          </ac:picMkLst>
        </pc:picChg>
        <pc:picChg chg="add">
          <ac:chgData name="Martin Meneval" userId="f13fc922f159a0eb" providerId="LiveId" clId="{354706D0-2DE5-49EA-908A-C8362C890AF8}" dt="2018-03-11T13:42:27.321" v="19"/>
          <ac:picMkLst>
            <pc:docMk/>
            <pc:sldMk cId="131404878" sldId="262"/>
            <ac:picMk id="82" creationId="{E2DB13E0-BCE6-48C7-B9A9-E89B020C3290}"/>
          </ac:picMkLst>
        </pc:picChg>
      </pc:sldChg>
      <pc:sldChg chg="addSp delSp modSp add">
        <pc:chgData name="Martin Meneval" userId="f13fc922f159a0eb" providerId="LiveId" clId="{354706D0-2DE5-49EA-908A-C8362C890AF8}" dt="2018-03-11T13:42:28.494" v="20"/>
        <pc:sldMkLst>
          <pc:docMk/>
          <pc:sldMk cId="740424673" sldId="263"/>
        </pc:sldMkLst>
        <pc:spChg chg="mod">
          <ac:chgData name="Martin Meneval" userId="f13fc922f159a0eb" providerId="LiveId" clId="{354706D0-2DE5-49EA-908A-C8362C890AF8}" dt="2018-03-11T13:41:12.679" v="14"/>
          <ac:spMkLst>
            <pc:docMk/>
            <pc:sldMk cId="740424673" sldId="263"/>
            <ac:spMk id="5" creationId="{689F0B39-E3F2-448D-87D7-09E4C76451DA}"/>
          </ac:spMkLst>
        </pc:spChg>
        <pc:spChg chg="mod">
          <ac:chgData name="Martin Meneval" userId="f13fc922f159a0eb" providerId="LiveId" clId="{354706D0-2DE5-49EA-908A-C8362C890AF8}" dt="2018-03-11T13:41:16.590" v="15"/>
          <ac:spMkLst>
            <pc:docMk/>
            <pc:sldMk cId="740424673" sldId="263"/>
            <ac:spMk id="12" creationId="{4D22F424-9AE2-4BCA-885A-441040E5CF58}"/>
          </ac:spMkLst>
        </pc:spChg>
        <pc:picChg chg="del">
          <ac:chgData name="Martin Meneval" userId="f13fc922f159a0eb" providerId="LiveId" clId="{354706D0-2DE5-49EA-908A-C8362C890AF8}" dt="2018-03-11T13:41:04.969" v="13" actId="478"/>
          <ac:picMkLst>
            <pc:docMk/>
            <pc:sldMk cId="740424673" sldId="263"/>
            <ac:picMk id="3" creationId="{9E2F4B18-2FF9-4D6E-9685-FCCE791834AC}"/>
          </ac:picMkLst>
        </pc:picChg>
        <pc:picChg chg="add">
          <ac:chgData name="Martin Meneval" userId="f13fc922f159a0eb" providerId="LiveId" clId="{354706D0-2DE5-49EA-908A-C8362C890AF8}" dt="2018-03-11T13:42:28.494" v="20"/>
          <ac:picMkLst>
            <pc:docMk/>
            <pc:sldMk cId="740424673" sldId="263"/>
            <ac:picMk id="15" creationId="{FE8C5118-E5D5-494F-9193-2B904A0D83C6}"/>
          </ac:picMkLst>
        </pc:picChg>
      </pc:sldChg>
    </pc:docChg>
  </pc:docChgLst>
  <pc:docChgLst>
    <pc:chgData name="Martin Meneval" userId="f13fc922f159a0eb" providerId="LiveId" clId="{AFC4DFF7-E6DD-4240-9719-771C62EE9D30}"/>
    <pc:docChg chg="undo custSel addSld modSld">
      <pc:chgData name="Martin Meneval" userId="f13fc922f159a0eb" providerId="LiveId" clId="{AFC4DFF7-E6DD-4240-9719-771C62EE9D30}" dt="2018-03-07T18:46:08.790" v="314"/>
      <pc:docMkLst>
        <pc:docMk/>
      </pc:docMkLst>
      <pc:sldChg chg="addSp delSp modSp">
        <pc:chgData name="Martin Meneval" userId="f13fc922f159a0eb" providerId="LiveId" clId="{AFC4DFF7-E6DD-4240-9719-771C62EE9D30}" dt="2018-03-07T18:45:05.500" v="301"/>
        <pc:sldMkLst>
          <pc:docMk/>
          <pc:sldMk cId="3011037278" sldId="257"/>
        </pc:sldMkLst>
        <pc:spChg chg="del mod">
          <ac:chgData name="Martin Meneval" userId="f13fc922f159a0eb" providerId="LiveId" clId="{AFC4DFF7-E6DD-4240-9719-771C62EE9D30}" dt="2018-03-07T17:31:30.606" v="129" actId="478"/>
          <ac:spMkLst>
            <pc:docMk/>
            <pc:sldMk cId="3011037278" sldId="257"/>
            <ac:spMk id="9" creationId="{F0471DE2-1D02-4E98-A3C7-22AC6A21EA2B}"/>
          </ac:spMkLst>
        </pc:spChg>
        <pc:spChg chg="del">
          <ac:chgData name="Martin Meneval" userId="f13fc922f159a0eb" providerId="LiveId" clId="{AFC4DFF7-E6DD-4240-9719-771C62EE9D30}" dt="2018-03-07T17:23:34.750" v="23" actId="478"/>
          <ac:spMkLst>
            <pc:docMk/>
            <pc:sldMk cId="3011037278" sldId="257"/>
            <ac:spMk id="32" creationId="{3297B832-EBDB-487E-B7E6-EBFCA2AF8159}"/>
          </ac:spMkLst>
        </pc:spChg>
        <pc:spChg chg="del">
          <ac:chgData name="Martin Meneval" userId="f13fc922f159a0eb" providerId="LiveId" clId="{AFC4DFF7-E6DD-4240-9719-771C62EE9D30}" dt="2018-03-07T17:21:51.454" v="0" actId="478"/>
          <ac:spMkLst>
            <pc:docMk/>
            <pc:sldMk cId="3011037278" sldId="257"/>
            <ac:spMk id="33" creationId="{5F2AF850-1619-4E73-AE29-BD84DCE43FAF}"/>
          </ac:spMkLst>
        </pc:spChg>
        <pc:spChg chg="mo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34" creationId="{3A27ECD0-5097-4DA1-98D2-A25495BB3608}"/>
          </ac:spMkLst>
        </pc:spChg>
        <pc:spChg chg="del mod ord">
          <ac:chgData name="Martin Meneval" userId="f13fc922f159a0eb" providerId="LiveId" clId="{AFC4DFF7-E6DD-4240-9719-771C62EE9D30}" dt="2018-03-07T17:28:55.775" v="126" actId="478"/>
          <ac:spMkLst>
            <pc:docMk/>
            <pc:sldMk cId="3011037278" sldId="257"/>
            <ac:spMk id="35" creationId="{669B043A-486B-4596-8765-406102234C9C}"/>
          </ac:spMkLst>
        </pc:spChg>
        <pc:spChg chg="add del">
          <ac:chgData name="Martin Meneval" userId="f13fc922f159a0eb" providerId="LiveId" clId="{AFC4DFF7-E6DD-4240-9719-771C62EE9D30}" dt="2018-03-07T18:03:14.814" v="137" actId="478"/>
          <ac:spMkLst>
            <pc:docMk/>
            <pc:sldMk cId="3011037278" sldId="257"/>
            <ac:spMk id="36" creationId="{31BBFDAA-45A8-4BBA-B0CB-12B1FC36A315}"/>
          </ac:spMkLst>
        </pc:spChg>
        <pc:spChg chg="del">
          <ac:chgData name="Martin Meneval" userId="f13fc922f159a0eb" providerId="LiveId" clId="{AFC4DFF7-E6DD-4240-9719-771C62EE9D30}" dt="2018-03-07T18:02:39.437" v="132" actId="478"/>
          <ac:spMkLst>
            <pc:docMk/>
            <pc:sldMk cId="3011037278" sldId="257"/>
            <ac:spMk id="38" creationId="{EC2B6B45-BCC3-446A-9176-F0A6E36C3018}"/>
          </ac:spMkLst>
        </pc:spChg>
        <pc:spChg chg="del mod">
          <ac:chgData name="Martin Meneval" userId="f13fc922f159a0eb" providerId="LiveId" clId="{AFC4DFF7-E6DD-4240-9719-771C62EE9D30}" dt="2018-03-07T17:28:55.775" v="126" actId="478"/>
          <ac:spMkLst>
            <pc:docMk/>
            <pc:sldMk cId="3011037278" sldId="257"/>
            <ac:spMk id="39" creationId="{7C3B028C-DF77-4A02-95C1-E091715520F3}"/>
          </ac:spMkLst>
        </pc:spChg>
        <pc:spChg chg="del">
          <ac:chgData name="Martin Meneval" userId="f13fc922f159a0eb" providerId="LiveId" clId="{AFC4DFF7-E6DD-4240-9719-771C62EE9D30}" dt="2018-03-07T17:23:46.695" v="27" actId="478"/>
          <ac:spMkLst>
            <pc:docMk/>
            <pc:sldMk cId="3011037278" sldId="257"/>
            <ac:spMk id="40" creationId="{BEC90520-C004-4AE7-A150-84657F38B475}"/>
          </ac:spMkLst>
        </pc:spChg>
        <pc:spChg chg="mod or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41" creationId="{9508259E-4BFA-4064-89AA-50425DC361AE}"/>
          </ac:spMkLst>
        </pc:spChg>
        <pc:spChg chg="mo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66" creationId="{DD73D22C-B820-41D6-AF19-A8E3D42B3643}"/>
          </ac:spMkLst>
        </pc:spChg>
        <pc:spChg chg="add del">
          <ac:chgData name="Martin Meneval" userId="f13fc922f159a0eb" providerId="LiveId" clId="{AFC4DFF7-E6DD-4240-9719-771C62EE9D30}" dt="2018-03-07T17:23:32.166" v="22" actId="478"/>
          <ac:spMkLst>
            <pc:docMk/>
            <pc:sldMk cId="3011037278" sldId="257"/>
            <ac:spMk id="67" creationId="{1EFB89F1-9D03-4A2F-A4B4-14EF52B27BB9}"/>
          </ac:spMkLst>
        </pc:spChg>
        <pc:spChg chg="del mod">
          <ac:chgData name="Martin Meneval" userId="f13fc922f159a0eb" providerId="LiveId" clId="{AFC4DFF7-E6DD-4240-9719-771C62EE9D30}" dt="2018-03-07T17:31:30.606" v="129" actId="478"/>
          <ac:spMkLst>
            <pc:docMk/>
            <pc:sldMk cId="3011037278" sldId="257"/>
            <ac:spMk id="68" creationId="{6F57A111-A5EE-4938-901F-EA8CC3F8376F}"/>
          </ac:spMkLst>
        </pc:spChg>
        <pc:spChg chg="mod or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69" creationId="{7D61AEF3-624A-4204-88B8-2AAFE7D88441}"/>
          </ac:spMkLst>
        </pc:spChg>
        <pc:spChg chg="add mo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70" creationId="{68D76AB9-FEAB-4C52-BABC-762013EFA6F5}"/>
          </ac:spMkLst>
        </pc:spChg>
        <pc:spChg chg="add mo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71" creationId="{AC31F0C6-F66B-4E72-9F00-1D737A91F30B}"/>
          </ac:spMkLst>
        </pc:spChg>
        <pc:spChg chg="add mod or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72" creationId="{30943C6A-3646-408A-86A4-83985AEF2B83}"/>
          </ac:spMkLst>
        </pc:spChg>
        <pc:spChg chg="add mod">
          <ac:chgData name="Martin Meneval" userId="f13fc922f159a0eb" providerId="LiveId" clId="{AFC4DFF7-E6DD-4240-9719-771C62EE9D30}" dt="2018-03-07T18:12:01.489" v="166" actId="164"/>
          <ac:spMkLst>
            <pc:docMk/>
            <pc:sldMk cId="3011037278" sldId="257"/>
            <ac:spMk id="73" creationId="{B46CB8D5-6BA4-475E-A0AF-DB3909661DC7}"/>
          </ac:spMkLst>
        </pc:spChg>
        <pc:spChg chg="add mod ord">
          <ac:chgData name="Martin Meneval" userId="f13fc922f159a0eb" providerId="LiveId" clId="{AFC4DFF7-E6DD-4240-9719-771C62EE9D30}" dt="2018-03-07T18:45:05.500" v="301"/>
          <ac:spMkLst>
            <pc:docMk/>
            <pc:sldMk cId="3011037278" sldId="257"/>
            <ac:spMk id="84" creationId="{F43DF659-ADA2-4D47-85CB-8215198E1E98}"/>
          </ac:spMkLst>
        </pc:spChg>
        <pc:grpChg chg="mod">
          <ac:chgData name="Martin Meneval" userId="f13fc922f159a0eb" providerId="LiveId" clId="{AFC4DFF7-E6DD-4240-9719-771C62EE9D30}" dt="2018-03-07T18:12:01.489" v="166" actId="164"/>
          <ac:grpSpMkLst>
            <pc:docMk/>
            <pc:sldMk cId="3011037278" sldId="257"/>
            <ac:grpSpMk id="52" creationId="{80956A84-96B1-4167-8916-BB8218238123}"/>
          </ac:grpSpMkLst>
        </pc:grpChg>
        <pc:grpChg chg="add mod">
          <ac:chgData name="Martin Meneval" userId="f13fc922f159a0eb" providerId="LiveId" clId="{AFC4DFF7-E6DD-4240-9719-771C62EE9D30}" dt="2018-03-07T17:32:26.227" v="131" actId="1076"/>
          <ac:grpSpMkLst>
            <pc:docMk/>
            <pc:sldMk cId="3011037278" sldId="257"/>
            <ac:grpSpMk id="74" creationId="{89E73172-B288-4238-9166-0DEC1D1278FF}"/>
          </ac:grpSpMkLst>
        </pc:grpChg>
        <pc:grpChg chg="add mod">
          <ac:chgData name="Martin Meneval" userId="f13fc922f159a0eb" providerId="LiveId" clId="{AFC4DFF7-E6DD-4240-9719-771C62EE9D30}" dt="2018-03-07T18:12:01.489" v="166" actId="164"/>
          <ac:grpSpMkLst>
            <pc:docMk/>
            <pc:sldMk cId="3011037278" sldId="257"/>
            <ac:grpSpMk id="83" creationId="{FC307E8A-D3D1-471A-B05D-4BD458C9BBFB}"/>
          </ac:grpSpMkLst>
        </pc:grpChg>
        <pc:picChg chg="mod">
          <ac:chgData name="Martin Meneval" userId="f13fc922f159a0eb" providerId="LiveId" clId="{AFC4DFF7-E6DD-4240-9719-771C62EE9D30}" dt="2018-03-07T18:12:01.489" v="166" actId="164"/>
          <ac:picMkLst>
            <pc:docMk/>
            <pc:sldMk cId="3011037278" sldId="257"/>
            <ac:picMk id="62" creationId="{074172A2-175F-4F38-9DAA-16C60E612921}"/>
          </ac:picMkLst>
        </pc:picChg>
        <pc:picChg chg="mod">
          <ac:chgData name="Martin Meneval" userId="f13fc922f159a0eb" providerId="LiveId" clId="{AFC4DFF7-E6DD-4240-9719-771C62EE9D30}" dt="2018-03-07T18:12:01.489" v="166" actId="164"/>
          <ac:picMkLst>
            <pc:docMk/>
            <pc:sldMk cId="3011037278" sldId="257"/>
            <ac:picMk id="63" creationId="{6CEF2876-6307-47F0-AE01-84420154488F}"/>
          </ac:picMkLst>
        </pc:picChg>
        <pc:picChg chg="mod">
          <ac:chgData name="Martin Meneval" userId="f13fc922f159a0eb" providerId="LiveId" clId="{AFC4DFF7-E6DD-4240-9719-771C62EE9D30}" dt="2018-03-07T18:12:01.489" v="166" actId="164"/>
          <ac:picMkLst>
            <pc:docMk/>
            <pc:sldMk cId="3011037278" sldId="257"/>
            <ac:picMk id="64" creationId="{C4F1A35C-28EC-4473-ACD7-A2AA3B43206D}"/>
          </ac:picMkLst>
        </pc:picChg>
        <pc:picChg chg="mod">
          <ac:chgData name="Martin Meneval" userId="f13fc922f159a0eb" providerId="LiveId" clId="{AFC4DFF7-E6DD-4240-9719-771C62EE9D30}" dt="2018-03-07T18:12:01.489" v="166" actId="164"/>
          <ac:picMkLst>
            <pc:docMk/>
            <pc:sldMk cId="3011037278" sldId="257"/>
            <ac:picMk id="65" creationId="{DA5BED4C-9CEC-4587-A749-6461E9CC3CC6}"/>
          </ac:picMkLst>
        </pc:picChg>
        <pc:picChg chg="add del mod">
          <ac:chgData name="Martin Meneval" userId="f13fc922f159a0eb" providerId="LiveId" clId="{AFC4DFF7-E6DD-4240-9719-771C62EE9D30}" dt="2018-03-07T18:14:29.286" v="185" actId="478"/>
          <ac:picMkLst>
            <pc:docMk/>
            <pc:sldMk cId="3011037278" sldId="257"/>
            <ac:picMk id="82" creationId="{603630C2-AE61-4B6F-B7C3-26BB26BD458F}"/>
          </ac:picMkLst>
        </pc:picChg>
        <pc:picChg chg="add del mod">
          <ac:chgData name="Martin Meneval" userId="f13fc922f159a0eb" providerId="LiveId" clId="{AFC4DFF7-E6DD-4240-9719-771C62EE9D30}" dt="2018-03-07T18:15:05.525" v="196" actId="478"/>
          <ac:picMkLst>
            <pc:docMk/>
            <pc:sldMk cId="3011037278" sldId="257"/>
            <ac:picMk id="85" creationId="{85A8823C-70F2-4D73-B163-812756512752}"/>
          </ac:picMkLst>
        </pc:picChg>
        <pc:picChg chg="add del mod">
          <ac:chgData name="Martin Meneval" userId="f13fc922f159a0eb" providerId="LiveId" clId="{AFC4DFF7-E6DD-4240-9719-771C62EE9D30}" dt="2018-03-07T18:17:13.607" v="266" actId="478"/>
          <ac:picMkLst>
            <pc:docMk/>
            <pc:sldMk cId="3011037278" sldId="257"/>
            <ac:picMk id="86" creationId="{C67702D6-D5FF-4B55-9B8A-995EC9BA25C4}"/>
          </ac:picMkLst>
        </pc:picChg>
        <pc:picChg chg="add mod">
          <ac:chgData name="Martin Meneval" userId="f13fc922f159a0eb" providerId="LiveId" clId="{AFC4DFF7-E6DD-4240-9719-771C62EE9D30}" dt="2018-03-07T18:17:20.435" v="269" actId="1076"/>
          <ac:picMkLst>
            <pc:docMk/>
            <pc:sldMk cId="3011037278" sldId="257"/>
            <ac:picMk id="87" creationId="{DFAE4A28-0405-44DB-AB3F-3AEB3E78EFC6}"/>
          </ac:picMkLst>
        </pc:picChg>
      </pc:sldChg>
      <pc:sldChg chg="add">
        <pc:chgData name="Martin Meneval" userId="f13fc922f159a0eb" providerId="LiveId" clId="{AFC4DFF7-E6DD-4240-9719-771C62EE9D30}" dt="2018-03-07T18:37:41.048" v="270"/>
        <pc:sldMkLst>
          <pc:docMk/>
          <pc:sldMk cId="1944069124" sldId="258"/>
        </pc:sldMkLst>
      </pc:sldChg>
      <pc:sldChg chg="addSp delSp modSp add">
        <pc:chgData name="Martin Meneval" userId="f13fc922f159a0eb" providerId="LiveId" clId="{AFC4DFF7-E6DD-4240-9719-771C62EE9D30}" dt="2018-03-07T18:46:08.790" v="314"/>
        <pc:sldMkLst>
          <pc:docMk/>
          <pc:sldMk cId="642824947" sldId="259"/>
        </pc:sldMkLst>
        <pc:spChg chg="add mod">
          <ac:chgData name="Martin Meneval" userId="f13fc922f159a0eb" providerId="LiveId" clId="{AFC4DFF7-E6DD-4240-9719-771C62EE9D30}" dt="2018-03-07T18:42:09.004" v="276"/>
          <ac:spMkLst>
            <pc:docMk/>
            <pc:sldMk cId="642824947" sldId="259"/>
            <ac:spMk id="2" creationId="{224E50C7-B004-4803-9D4E-B897B4441F9C}"/>
          </ac:spMkLst>
        </pc:spChg>
        <pc:spChg chg="add mod">
          <ac:chgData name="Martin Meneval" userId="f13fc922f159a0eb" providerId="LiveId" clId="{AFC4DFF7-E6DD-4240-9719-771C62EE9D30}" dt="2018-03-07T18:41:42.845" v="275" actId="2085"/>
          <ac:spMkLst>
            <pc:docMk/>
            <pc:sldMk cId="642824947" sldId="259"/>
            <ac:spMk id="3" creationId="{2CD01735-354B-4739-BC10-2013A8DCC1FE}"/>
          </ac:spMkLst>
        </pc:spChg>
        <pc:spChg chg="add mod">
          <ac:chgData name="Martin Meneval" userId="f13fc922f159a0eb" providerId="LiveId" clId="{AFC4DFF7-E6DD-4240-9719-771C62EE9D30}" dt="2018-03-07T18:46:08.790" v="314"/>
          <ac:spMkLst>
            <pc:docMk/>
            <pc:sldMk cId="642824947" sldId="259"/>
            <ac:spMk id="11" creationId="{DD6128F4-C1B5-4279-A067-DF78108E7618}"/>
          </ac:spMkLst>
        </pc:spChg>
        <pc:picChg chg="add del mod">
          <ac:chgData name="Martin Meneval" userId="f13fc922f159a0eb" providerId="LiveId" clId="{AFC4DFF7-E6DD-4240-9719-771C62EE9D30}" dt="2018-03-07T18:43:38.308" v="286" actId="478"/>
          <ac:picMkLst>
            <pc:docMk/>
            <pc:sldMk cId="642824947" sldId="259"/>
            <ac:picMk id="6" creationId="{D6D99211-64C6-492C-8C93-73542930E40D}"/>
          </ac:picMkLst>
        </pc:picChg>
        <pc:picChg chg="add del mod">
          <ac:chgData name="Martin Meneval" userId="f13fc922f159a0eb" providerId="LiveId" clId="{AFC4DFF7-E6DD-4240-9719-771C62EE9D30}" dt="2018-03-07T18:45:33.990" v="307" actId="478"/>
          <ac:picMkLst>
            <pc:docMk/>
            <pc:sldMk cId="642824947" sldId="259"/>
            <ac:picMk id="8" creationId="{59878220-1416-4279-A17A-46B539AE3E9F}"/>
          </ac:picMkLst>
        </pc:picChg>
        <pc:picChg chg="add mod">
          <ac:chgData name="Martin Meneval" userId="f13fc922f159a0eb" providerId="LiveId" clId="{AFC4DFF7-E6DD-4240-9719-771C62EE9D30}" dt="2018-03-07T18:45:54.182" v="312" actId="1076"/>
          <ac:picMkLst>
            <pc:docMk/>
            <pc:sldMk cId="642824947" sldId="259"/>
            <ac:picMk id="10" creationId="{FBD5D12A-5B91-40FF-A572-35CD015523E7}"/>
          </ac:picMkLst>
        </pc:picChg>
      </pc:sldChg>
      <pc:sldChg chg="addSp delSp modSp add">
        <pc:chgData name="Martin Meneval" userId="f13fc922f159a0eb" providerId="LiveId" clId="{AFC4DFF7-E6DD-4240-9719-771C62EE9D30}" dt="2018-03-07T18:45:16.028" v="302" actId="208"/>
        <pc:sldMkLst>
          <pc:docMk/>
          <pc:sldMk cId="1596739078" sldId="260"/>
        </pc:sldMkLst>
        <pc:spChg chg="mod">
          <ac:chgData name="Martin Meneval" userId="f13fc922f159a0eb" providerId="LiveId" clId="{AFC4DFF7-E6DD-4240-9719-771C62EE9D30}" dt="2018-03-07T18:45:16.028" v="302" actId="208"/>
          <ac:spMkLst>
            <pc:docMk/>
            <pc:sldMk cId="1596739078" sldId="260"/>
            <ac:spMk id="84" creationId="{F43DF659-ADA2-4D47-85CB-8215198E1E98}"/>
          </ac:spMkLst>
        </pc:spChg>
        <pc:picChg chg="add mod">
          <ac:chgData name="Martin Meneval" userId="f13fc922f159a0eb" providerId="LiveId" clId="{AFC4DFF7-E6DD-4240-9719-771C62EE9D30}" dt="2018-03-07T18:44:43.537" v="298" actId="1076"/>
          <ac:picMkLst>
            <pc:docMk/>
            <pc:sldMk cId="1596739078" sldId="260"/>
            <ac:picMk id="2" creationId="{62C4DB8B-3671-456D-9DFD-FD859E37F2A4}"/>
          </ac:picMkLst>
        </pc:picChg>
        <pc:picChg chg="del">
          <ac:chgData name="Martin Meneval" userId="f13fc922f159a0eb" providerId="LiveId" clId="{AFC4DFF7-E6DD-4240-9719-771C62EE9D30}" dt="2018-03-07T18:44:36.567" v="294" actId="478"/>
          <ac:picMkLst>
            <pc:docMk/>
            <pc:sldMk cId="1596739078" sldId="260"/>
            <ac:picMk id="87" creationId="{DFAE4A28-0405-44DB-AB3F-3AEB3E78EFC6}"/>
          </ac:picMkLst>
        </pc:picChg>
      </pc:sldChg>
    </pc:docChg>
  </pc:docChgLst>
  <pc:docChgLst>
    <pc:chgData name="Martin Meneval" userId="f13fc922f159a0eb" providerId="LiveId" clId="{9CF023DE-3E92-49F7-A252-6E65196940A8}"/>
    <pc:docChg chg="undo custSel modSld sldOrd">
      <pc:chgData name="Martin Meneval" userId="f13fc922f159a0eb" providerId="LiveId" clId="{9CF023DE-3E92-49F7-A252-6E65196940A8}" dt="2018-03-07T19:52:02.151" v="1355" actId="313"/>
      <pc:docMkLst>
        <pc:docMk/>
      </pc:docMkLst>
      <pc:sldChg chg="addSp delSp modSp">
        <pc:chgData name="Martin Meneval" userId="f13fc922f159a0eb" providerId="LiveId" clId="{9CF023DE-3E92-49F7-A252-6E65196940A8}" dt="2018-03-07T19:52:02.151" v="1355" actId="313"/>
        <pc:sldMkLst>
          <pc:docMk/>
          <pc:sldMk cId="3607592849" sldId="256"/>
        </pc:sldMkLst>
        <pc:spChg chg="add mod">
          <ac:chgData name="Martin Meneval" userId="f13fc922f159a0eb" providerId="LiveId" clId="{9CF023DE-3E92-49F7-A252-6E65196940A8}" dt="2018-03-07T19:23:18.750" v="712" actId="1076"/>
          <ac:spMkLst>
            <pc:docMk/>
            <pc:sldMk cId="3607592849" sldId="256"/>
            <ac:spMk id="3" creationId="{9485F46D-6E29-4A1B-8DC4-8F42A812F528}"/>
          </ac:spMkLst>
        </pc:spChg>
        <pc:spChg chg="add mod">
          <ac:chgData name="Martin Meneval" userId="f13fc922f159a0eb" providerId="LiveId" clId="{9CF023DE-3E92-49F7-A252-6E65196940A8}" dt="2018-03-07T19:52:02.151" v="1355" actId="313"/>
          <ac:spMkLst>
            <pc:docMk/>
            <pc:sldMk cId="3607592849" sldId="256"/>
            <ac:spMk id="6" creationId="{AE3FF112-75C8-4B40-AD1D-B4D7C993BD92}"/>
          </ac:spMkLst>
        </pc:spChg>
        <pc:spChg chg="add mod">
          <ac:chgData name="Martin Meneval" userId="f13fc922f159a0eb" providerId="LiveId" clId="{9CF023DE-3E92-49F7-A252-6E65196940A8}" dt="2018-03-07T19:23:36.637" v="729" actId="1037"/>
          <ac:spMkLst>
            <pc:docMk/>
            <pc:sldMk cId="3607592849" sldId="256"/>
            <ac:spMk id="7" creationId="{491C6C9D-96FD-46C8-ADAC-8D342CC3A6AA}"/>
          </ac:spMkLst>
        </pc:spChg>
        <pc:spChg chg="add mod">
          <ac:chgData name="Martin Meneval" userId="f13fc922f159a0eb" providerId="LiveId" clId="{9CF023DE-3E92-49F7-A252-6E65196940A8}" dt="2018-03-07T19:23:36.637" v="729" actId="1037"/>
          <ac:spMkLst>
            <pc:docMk/>
            <pc:sldMk cId="3607592849" sldId="256"/>
            <ac:spMk id="8" creationId="{01B00945-42B8-4285-9769-8AEBA0470EFE}"/>
          </ac:spMkLst>
        </pc:spChg>
        <pc:spChg chg="add mod">
          <ac:chgData name="Martin Meneval" userId="f13fc922f159a0eb" providerId="LiveId" clId="{9CF023DE-3E92-49F7-A252-6E65196940A8}" dt="2018-03-07T19:23:36.637" v="729" actId="1037"/>
          <ac:spMkLst>
            <pc:docMk/>
            <pc:sldMk cId="3607592849" sldId="256"/>
            <ac:spMk id="9" creationId="{5539CCD8-EA6A-48C4-9AF5-0242CCE5EB9D}"/>
          </ac:spMkLst>
        </pc:spChg>
        <pc:spChg chg="add mod">
          <ac:chgData name="Martin Meneval" userId="f13fc922f159a0eb" providerId="LiveId" clId="{9CF023DE-3E92-49F7-A252-6E65196940A8}" dt="2018-03-07T19:22:51.673" v="706" actId="1076"/>
          <ac:spMkLst>
            <pc:docMk/>
            <pc:sldMk cId="3607592849" sldId="256"/>
            <ac:spMk id="10" creationId="{4F26C5D4-36C8-4005-B0B6-BD06EB335914}"/>
          </ac:spMkLst>
        </pc:spChg>
        <pc:spChg chg="add">
          <ac:chgData name="Martin Meneval" userId="f13fc922f159a0eb" providerId="LiveId" clId="{9CF023DE-3E92-49F7-A252-6E65196940A8}" dt="2018-03-07T19:23:45.241" v="730" actId="313"/>
          <ac:spMkLst>
            <pc:docMk/>
            <pc:sldMk cId="3607592849" sldId="256"/>
            <ac:spMk id="11" creationId="{D97C876D-CCB8-423F-BD32-AAFF757726FA}"/>
          </ac:spMkLst>
        </pc:spChg>
        <pc:spChg chg="add mod ord">
          <ac:chgData name="Martin Meneval" userId="f13fc922f159a0eb" providerId="LiveId" clId="{9CF023DE-3E92-49F7-A252-6E65196940A8}" dt="2018-03-07T19:37:46.214" v="914" actId="1076"/>
          <ac:spMkLst>
            <pc:docMk/>
            <pc:sldMk cId="3607592849" sldId="256"/>
            <ac:spMk id="12" creationId="{BA393431-6A50-4210-95C3-D0F6EAD1F4E1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14" creationId="{F0510C1E-66D2-455F-821B-426F68E4156F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16" creationId="{17D4107C-23B6-428B-932D-D9E7B4E10268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17" creationId="{9EFDBBE2-C56F-41FA-941A-60EF67CC6F48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18" creationId="{6FA43979-E0AF-4568-AEFC-275F3AF5787A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19" creationId="{81A21AE6-8C28-4336-A28B-7DB987E52133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20" creationId="{D41BA635-6849-4281-ACD0-BDAC32998B5E}"/>
          </ac:spMkLst>
        </pc:spChg>
        <pc:spChg chg="add del">
          <ac:chgData name="Martin Meneval" userId="f13fc922f159a0eb" providerId="LiveId" clId="{9CF023DE-3E92-49F7-A252-6E65196940A8}" dt="2018-03-07T19:28:01.573" v="748" actId="313"/>
          <ac:spMkLst>
            <pc:docMk/>
            <pc:sldMk cId="3607592849" sldId="256"/>
            <ac:spMk id="21" creationId="{B13D7C3F-2E71-4F92-9812-664E87D692C0}"/>
          </ac:spMkLst>
        </pc:spChg>
        <pc:spChg chg="add mod">
          <ac:chgData name="Martin Meneval" userId="f13fc922f159a0eb" providerId="LiveId" clId="{9CF023DE-3E92-49F7-A252-6E65196940A8}" dt="2018-03-07T19:28:31.753" v="772" actId="6549"/>
          <ac:spMkLst>
            <pc:docMk/>
            <pc:sldMk cId="3607592849" sldId="256"/>
            <ac:spMk id="22" creationId="{369C8B6D-F4D7-4866-B36C-BA70D37DD40E}"/>
          </ac:spMkLst>
        </pc:spChg>
        <pc:spChg chg="add mod">
          <ac:chgData name="Martin Meneval" userId="f13fc922f159a0eb" providerId="LiveId" clId="{9CF023DE-3E92-49F7-A252-6E65196940A8}" dt="2018-03-07T19:41:05.925" v="944" actId="404"/>
          <ac:spMkLst>
            <pc:docMk/>
            <pc:sldMk cId="3607592849" sldId="256"/>
            <ac:spMk id="23" creationId="{589B482F-55CE-4D5F-9A05-D7987EE66700}"/>
          </ac:spMkLst>
        </pc:spChg>
        <pc:spChg chg="add del">
          <ac:chgData name="Martin Meneval" userId="f13fc922f159a0eb" providerId="LiveId" clId="{9CF023DE-3E92-49F7-A252-6E65196940A8}" dt="2018-03-07T19:29:44.791" v="798" actId="478"/>
          <ac:spMkLst>
            <pc:docMk/>
            <pc:sldMk cId="3607592849" sldId="256"/>
            <ac:spMk id="24" creationId="{379B94BD-27A7-4040-B05C-EFFD774EB77B}"/>
          </ac:spMkLst>
        </pc:spChg>
        <pc:spChg chg="add mod topLvl">
          <ac:chgData name="Martin Meneval" userId="f13fc922f159a0eb" providerId="LiveId" clId="{9CF023DE-3E92-49F7-A252-6E65196940A8}" dt="2018-03-07T19:35:22.313" v="874" actId="2711"/>
          <ac:spMkLst>
            <pc:docMk/>
            <pc:sldMk cId="3607592849" sldId="256"/>
            <ac:spMk id="25" creationId="{1DED6273-C059-4B51-9D9B-8DF8CC802E92}"/>
          </ac:spMkLst>
        </pc:spChg>
        <pc:spChg chg="add mod topLvl">
          <ac:chgData name="Martin Meneval" userId="f13fc922f159a0eb" providerId="LiveId" clId="{9CF023DE-3E92-49F7-A252-6E65196940A8}" dt="2018-03-07T19:35:22.313" v="874" actId="2711"/>
          <ac:spMkLst>
            <pc:docMk/>
            <pc:sldMk cId="3607592849" sldId="256"/>
            <ac:spMk id="26" creationId="{E82934C8-9312-4DE9-869B-535EFE01D466}"/>
          </ac:spMkLst>
        </pc:spChg>
        <pc:spChg chg="add del">
          <ac:chgData name="Martin Meneval" userId="f13fc922f159a0eb" providerId="LiveId" clId="{9CF023DE-3E92-49F7-A252-6E65196940A8}" dt="2018-03-07T19:30:41.984" v="814" actId="313"/>
          <ac:spMkLst>
            <pc:docMk/>
            <pc:sldMk cId="3607592849" sldId="256"/>
            <ac:spMk id="27" creationId="{E35DED12-0472-497C-A87B-63AD0E8A5650}"/>
          </ac:spMkLst>
        </pc:spChg>
        <pc:spChg chg="add del">
          <ac:chgData name="Martin Meneval" userId="f13fc922f159a0eb" providerId="LiveId" clId="{9CF023DE-3E92-49F7-A252-6E65196940A8}" dt="2018-03-07T19:30:41.984" v="814" actId="313"/>
          <ac:spMkLst>
            <pc:docMk/>
            <pc:sldMk cId="3607592849" sldId="256"/>
            <ac:spMk id="28" creationId="{4EEE9932-38F5-49FD-8737-8B49521E4200}"/>
          </ac:spMkLst>
        </pc:spChg>
        <pc:spChg chg="add del">
          <ac:chgData name="Martin Meneval" userId="f13fc922f159a0eb" providerId="LiveId" clId="{9CF023DE-3E92-49F7-A252-6E65196940A8}" dt="2018-03-07T19:30:41.984" v="814" actId="313"/>
          <ac:spMkLst>
            <pc:docMk/>
            <pc:sldMk cId="3607592849" sldId="256"/>
            <ac:spMk id="29" creationId="{A6295759-481D-4574-B359-00C5D8116FBA}"/>
          </ac:spMkLst>
        </pc:spChg>
        <pc:spChg chg="add mod topLvl">
          <ac:chgData name="Martin Meneval" userId="f13fc922f159a0eb" providerId="LiveId" clId="{9CF023DE-3E92-49F7-A252-6E65196940A8}" dt="2018-03-07T19:40:53.487" v="942" actId="1076"/>
          <ac:spMkLst>
            <pc:docMk/>
            <pc:sldMk cId="3607592849" sldId="256"/>
            <ac:spMk id="30" creationId="{1E6D407D-CFA0-4E23-A683-CF94E2027863}"/>
          </ac:spMkLst>
        </pc:spChg>
        <pc:spChg chg="add mod topLvl">
          <ac:chgData name="Martin Meneval" userId="f13fc922f159a0eb" providerId="LiveId" clId="{9CF023DE-3E92-49F7-A252-6E65196940A8}" dt="2018-03-07T19:40:53.487" v="942" actId="1076"/>
          <ac:spMkLst>
            <pc:docMk/>
            <pc:sldMk cId="3607592849" sldId="256"/>
            <ac:spMk id="31" creationId="{250E5D54-92D1-4A78-A048-1CA3FA8F34CB}"/>
          </ac:spMkLst>
        </pc:spChg>
        <pc:spChg chg="add mod ord topLvl">
          <ac:chgData name="Martin Meneval" userId="f13fc922f159a0eb" providerId="LiveId" clId="{9CF023DE-3E92-49F7-A252-6E65196940A8}" dt="2018-03-07T19:41:12.661" v="945" actId="113"/>
          <ac:spMkLst>
            <pc:docMk/>
            <pc:sldMk cId="3607592849" sldId="256"/>
            <ac:spMk id="32" creationId="{6089F47C-7A37-454B-9CC3-881253C61AD6}"/>
          </ac:spMkLst>
        </pc:spChg>
        <pc:spChg chg="add mod topLvl">
          <ac:chgData name="Martin Meneval" userId="f13fc922f159a0eb" providerId="LiveId" clId="{9CF023DE-3E92-49F7-A252-6E65196940A8}" dt="2018-03-07T19:35:22.313" v="874" actId="2711"/>
          <ac:spMkLst>
            <pc:docMk/>
            <pc:sldMk cId="3607592849" sldId="256"/>
            <ac:spMk id="33" creationId="{C8A25B4B-0BD1-46B5-A704-05EFC9E28175}"/>
          </ac:spMkLst>
        </pc:spChg>
        <pc:spChg chg="add mod topLvl">
          <ac:chgData name="Martin Meneval" userId="f13fc922f159a0eb" providerId="LiveId" clId="{9CF023DE-3E92-49F7-A252-6E65196940A8}" dt="2018-03-07T19:40:32.211" v="939" actId="1076"/>
          <ac:spMkLst>
            <pc:docMk/>
            <pc:sldMk cId="3607592849" sldId="256"/>
            <ac:spMk id="34" creationId="{04B14108-22A8-47A0-AEFD-C2C3CC0ACE84}"/>
          </ac:spMkLst>
        </pc:spChg>
        <pc:spChg chg="add mod topLvl">
          <ac:chgData name="Martin Meneval" userId="f13fc922f159a0eb" providerId="LiveId" clId="{9CF023DE-3E92-49F7-A252-6E65196940A8}" dt="2018-03-07T19:40:32.211" v="939" actId="1076"/>
          <ac:spMkLst>
            <pc:docMk/>
            <pc:sldMk cId="3607592849" sldId="256"/>
            <ac:spMk id="35" creationId="{9AAB2186-F0C4-4C20-961A-1D273D1DFD1C}"/>
          </ac:spMkLst>
        </pc:spChg>
        <pc:spChg chg="add mod topLvl">
          <ac:chgData name="Martin Meneval" userId="f13fc922f159a0eb" providerId="LiveId" clId="{9CF023DE-3E92-49F7-A252-6E65196940A8}" dt="2018-03-07T19:40:32.211" v="939" actId="1076"/>
          <ac:spMkLst>
            <pc:docMk/>
            <pc:sldMk cId="3607592849" sldId="256"/>
            <ac:spMk id="36" creationId="{76ECDD37-5559-415A-8EB2-E87996890D22}"/>
          </ac:spMkLst>
        </pc:spChg>
        <pc:spChg chg="add mod topLvl">
          <ac:chgData name="Martin Meneval" userId="f13fc922f159a0eb" providerId="LiveId" clId="{9CF023DE-3E92-49F7-A252-6E65196940A8}" dt="2018-03-07T19:40:32.211" v="939" actId="1076"/>
          <ac:spMkLst>
            <pc:docMk/>
            <pc:sldMk cId="3607592849" sldId="256"/>
            <ac:spMk id="37" creationId="{0B19A86B-3DC3-4592-B4D8-33B5C18371C2}"/>
          </ac:spMkLst>
        </pc:spChg>
        <pc:spChg chg="add del">
          <ac:chgData name="Martin Meneval" userId="f13fc922f159a0eb" providerId="LiveId" clId="{9CF023DE-3E92-49F7-A252-6E65196940A8}" dt="2018-03-07T19:34:10.158" v="850" actId="313"/>
          <ac:spMkLst>
            <pc:docMk/>
            <pc:sldMk cId="3607592849" sldId="256"/>
            <ac:spMk id="38" creationId="{891A777C-9DC4-43B4-9828-C48CEE42CFF7}"/>
          </ac:spMkLst>
        </pc:spChg>
        <pc:spChg chg="add del">
          <ac:chgData name="Martin Meneval" userId="f13fc922f159a0eb" providerId="LiveId" clId="{9CF023DE-3E92-49F7-A252-6E65196940A8}" dt="2018-03-07T19:34:10.158" v="850" actId="313"/>
          <ac:spMkLst>
            <pc:docMk/>
            <pc:sldMk cId="3607592849" sldId="256"/>
            <ac:spMk id="39" creationId="{058CE303-0526-4CB3-84CF-D32F84786DBA}"/>
          </ac:spMkLst>
        </pc:spChg>
        <pc:spChg chg="add del mod">
          <ac:chgData name="Martin Meneval" userId="f13fc922f159a0eb" providerId="LiveId" clId="{9CF023DE-3E92-49F7-A252-6E65196940A8}" dt="2018-03-07T19:34:28.964" v="854" actId="478"/>
          <ac:spMkLst>
            <pc:docMk/>
            <pc:sldMk cId="3607592849" sldId="256"/>
            <ac:spMk id="40" creationId="{EB2516E8-8A64-4A61-A612-DFEC3F2E4896}"/>
          </ac:spMkLst>
        </pc:spChg>
        <pc:spChg chg="add mod">
          <ac:chgData name="Martin Meneval" userId="f13fc922f159a0eb" providerId="LiveId" clId="{9CF023DE-3E92-49F7-A252-6E65196940A8}" dt="2018-03-07T19:42:07.102" v="963" actId="20577"/>
          <ac:spMkLst>
            <pc:docMk/>
            <pc:sldMk cId="3607592849" sldId="256"/>
            <ac:spMk id="41" creationId="{1F883D29-65CE-490D-86C5-D5779DE4E727}"/>
          </ac:spMkLst>
        </pc:spChg>
        <pc:spChg chg="add mod">
          <ac:chgData name="Martin Meneval" userId="f13fc922f159a0eb" providerId="LiveId" clId="{9CF023DE-3E92-49F7-A252-6E65196940A8}" dt="2018-03-07T19:37:42.413" v="911" actId="164"/>
          <ac:spMkLst>
            <pc:docMk/>
            <pc:sldMk cId="3607592849" sldId="256"/>
            <ac:spMk id="44" creationId="{BB6AF0B2-908E-46A9-9A81-BFCD16DE149F}"/>
          </ac:spMkLst>
        </pc:spChg>
        <pc:spChg chg="add mod">
          <ac:chgData name="Martin Meneval" userId="f13fc922f159a0eb" providerId="LiveId" clId="{9CF023DE-3E92-49F7-A252-6E65196940A8}" dt="2018-03-07T19:41:57.837" v="959" actId="20577"/>
          <ac:spMkLst>
            <pc:docMk/>
            <pc:sldMk cId="3607592849" sldId="256"/>
            <ac:spMk id="45" creationId="{B66674E0-2075-4B63-B836-E14B36107290}"/>
          </ac:spMkLst>
        </pc:spChg>
        <pc:spChg chg="add mod">
          <ac:chgData name="Martin Meneval" userId="f13fc922f159a0eb" providerId="LiveId" clId="{9CF023DE-3E92-49F7-A252-6E65196940A8}" dt="2018-03-07T19:43:39.966" v="1054" actId="20577"/>
          <ac:spMkLst>
            <pc:docMk/>
            <pc:sldMk cId="3607592849" sldId="256"/>
            <ac:spMk id="47" creationId="{FA31B893-AB8D-4546-8C64-FFE32E5C054E}"/>
          </ac:spMkLst>
        </pc:spChg>
        <pc:spChg chg="add mod">
          <ac:chgData name="Martin Meneval" userId="f13fc922f159a0eb" providerId="LiveId" clId="{9CF023DE-3E92-49F7-A252-6E65196940A8}" dt="2018-03-07T19:42:23.206" v="994" actId="6549"/>
          <ac:spMkLst>
            <pc:docMk/>
            <pc:sldMk cId="3607592849" sldId="256"/>
            <ac:spMk id="48" creationId="{7EBBEF43-CEF7-486A-82F0-B6FF34328AA7}"/>
          </ac:spMkLst>
        </pc:spChg>
        <pc:spChg chg="add mod">
          <ac:chgData name="Martin Meneval" userId="f13fc922f159a0eb" providerId="LiveId" clId="{9CF023DE-3E92-49F7-A252-6E65196940A8}" dt="2018-03-07T19:44:20.262" v="1060" actId="20577"/>
          <ac:spMkLst>
            <pc:docMk/>
            <pc:sldMk cId="3607592849" sldId="256"/>
            <ac:spMk id="50" creationId="{B347929D-13B8-4359-A92F-26B4F5E316F9}"/>
          </ac:spMkLst>
        </pc:spChg>
        <pc:spChg chg="mod">
          <ac:chgData name="Martin Meneval" userId="f13fc922f159a0eb" providerId="LiveId" clId="{9CF023DE-3E92-49F7-A252-6E65196940A8}" dt="2018-03-07T19:37:48.949" v="916" actId="1076"/>
          <ac:spMkLst>
            <pc:docMk/>
            <pc:sldMk cId="3607592849" sldId="256"/>
            <ac:spMk id="58" creationId="{C04F3A92-0CF7-4924-A763-312D197D236D}"/>
          </ac:spMkLst>
        </pc:spChg>
        <pc:spChg chg="mod">
          <ac:chgData name="Martin Meneval" userId="f13fc922f159a0eb" providerId="LiveId" clId="{9CF023DE-3E92-49F7-A252-6E65196940A8}" dt="2018-03-07T19:43:01.613" v="1040" actId="20577"/>
          <ac:spMkLst>
            <pc:docMk/>
            <pc:sldMk cId="3607592849" sldId="256"/>
            <ac:spMk id="72" creationId="{0FA14594-F71B-4CAB-A203-EE4D3A40D04A}"/>
          </ac:spMkLst>
        </pc:spChg>
        <pc:spChg chg="mod">
          <ac:chgData name="Martin Meneval" userId="f13fc922f159a0eb" providerId="LiveId" clId="{9CF023DE-3E92-49F7-A252-6E65196940A8}" dt="2018-03-07T19:42:38.831" v="1002" actId="20577"/>
          <ac:spMkLst>
            <pc:docMk/>
            <pc:sldMk cId="3607592849" sldId="256"/>
            <ac:spMk id="74" creationId="{E5058BE6-6D48-43E4-80A5-30BA8B6C6603}"/>
          </ac:spMkLst>
        </pc:spChg>
        <pc:spChg chg="mod">
          <ac:chgData name="Martin Meneval" userId="f13fc922f159a0eb" providerId="LiveId" clId="{9CF023DE-3E92-49F7-A252-6E65196940A8}" dt="2018-03-07T19:44:13.318" v="1057" actId="20577"/>
          <ac:spMkLst>
            <pc:docMk/>
            <pc:sldMk cId="3607592849" sldId="256"/>
            <ac:spMk id="76" creationId="{95DDF4E3-311B-40E0-BF68-54BF4E4F3E6C}"/>
          </ac:spMkLst>
        </pc:spChg>
        <pc:spChg chg="mod">
          <ac:chgData name="Martin Meneval" userId="f13fc922f159a0eb" providerId="LiveId" clId="{9CF023DE-3E92-49F7-A252-6E65196940A8}" dt="2018-03-07T19:44:27.357" v="1065" actId="20577"/>
          <ac:spMkLst>
            <pc:docMk/>
            <pc:sldMk cId="3607592849" sldId="256"/>
            <ac:spMk id="78" creationId="{5433C23D-5548-4441-BA14-87668767BDE6}"/>
          </ac:spMkLst>
        </pc:spChg>
        <pc:spChg chg="mod">
          <ac:chgData name="Martin Meneval" userId="f13fc922f159a0eb" providerId="LiveId" clId="{9CF023DE-3E92-49F7-A252-6E65196940A8}" dt="2018-03-07T19:43:17.507" v="1050" actId="14100"/>
          <ac:spMkLst>
            <pc:docMk/>
            <pc:sldMk cId="3607592849" sldId="256"/>
            <ac:spMk id="79" creationId="{7D6FFCF1-CB48-40DD-BAC0-9424BBA4E2FC}"/>
          </ac:spMkLst>
        </pc:spChg>
        <pc:spChg chg="mod">
          <ac:chgData name="Martin Meneval" userId="f13fc922f159a0eb" providerId="LiveId" clId="{9CF023DE-3E92-49F7-A252-6E65196940A8}" dt="2018-03-07T19:44:32.927" v="1070" actId="20577"/>
          <ac:spMkLst>
            <pc:docMk/>
            <pc:sldMk cId="3607592849" sldId="256"/>
            <ac:spMk id="81" creationId="{3655EA65-DCCB-4080-9016-C94EF9BEF660}"/>
          </ac:spMkLst>
        </pc:spChg>
        <pc:spChg chg="add mod">
          <ac:chgData name="Martin Meneval" userId="f13fc922f159a0eb" providerId="LiveId" clId="{9CF023DE-3E92-49F7-A252-6E65196940A8}" dt="2018-03-07T19:38:14.223" v="923" actId="571"/>
          <ac:spMkLst>
            <pc:docMk/>
            <pc:sldMk cId="3607592849" sldId="256"/>
            <ac:spMk id="82" creationId="{49939BB8-AE85-4263-BB54-70D8E4345DA4}"/>
          </ac:spMkLst>
        </pc:spChg>
        <pc:grpChg chg="add del mod">
          <ac:chgData name="Martin Meneval" userId="f13fc922f159a0eb" providerId="LiveId" clId="{9CF023DE-3E92-49F7-A252-6E65196940A8}" dt="2018-03-07T19:32:48.405" v="845" actId="165"/>
          <ac:grpSpMkLst>
            <pc:docMk/>
            <pc:sldMk cId="3607592849" sldId="256"/>
            <ac:grpSpMk id="2" creationId="{8350FEC5-D81B-4D45-B590-3278D15766A6}"/>
          </ac:grpSpMkLst>
        </pc:grpChg>
        <pc:grpChg chg="add mod">
          <ac:chgData name="Martin Meneval" userId="f13fc922f159a0eb" providerId="LiveId" clId="{9CF023DE-3E92-49F7-A252-6E65196940A8}" dt="2018-03-07T19:38:10.559" v="920" actId="164"/>
          <ac:grpSpMkLst>
            <pc:docMk/>
            <pc:sldMk cId="3607592849" sldId="256"/>
            <ac:grpSpMk id="51" creationId="{3333D5AB-77C6-4D07-9DC1-280219AC033E}"/>
          </ac:grpSpMkLst>
        </pc:grpChg>
        <pc:grpChg chg="add del mod">
          <ac:chgData name="Martin Meneval" userId="f13fc922f159a0eb" providerId="LiveId" clId="{9CF023DE-3E92-49F7-A252-6E65196940A8}" dt="2018-03-07T19:37:54.934" v="919" actId="313"/>
          <ac:grpSpMkLst>
            <pc:docMk/>
            <pc:sldMk cId="3607592849" sldId="256"/>
            <ac:grpSpMk id="52" creationId="{5212F83B-9772-47A3-812D-68F23557C9AC}"/>
          </ac:grpSpMkLst>
        </pc:grpChg>
        <pc:grpChg chg="add mod">
          <ac:chgData name="Martin Meneval" userId="f13fc922f159a0eb" providerId="LiveId" clId="{9CF023DE-3E92-49F7-A252-6E65196940A8}" dt="2018-03-07T19:37:54.591" v="918" actId="571"/>
          <ac:grpSpMkLst>
            <pc:docMk/>
            <pc:sldMk cId="3607592849" sldId="256"/>
            <ac:grpSpMk id="61" creationId="{29ACEA5C-87AE-4DB4-BB89-55A183174261}"/>
          </ac:grpSpMkLst>
        </pc:grpChg>
        <pc:grpChg chg="add mod">
          <ac:chgData name="Martin Meneval" userId="f13fc922f159a0eb" providerId="LiveId" clId="{9CF023DE-3E92-49F7-A252-6E65196940A8}" dt="2018-03-07T19:38:10.559" v="920" actId="164"/>
          <ac:grpSpMkLst>
            <pc:docMk/>
            <pc:sldMk cId="3607592849" sldId="256"/>
            <ac:grpSpMk id="70" creationId="{82322374-E7F8-464F-B358-DC322B83F791}"/>
          </ac:grpSpMkLst>
        </pc:grpChg>
        <pc:grpChg chg="add mod">
          <ac:chgData name="Martin Meneval" userId="f13fc922f159a0eb" providerId="LiveId" clId="{9CF023DE-3E92-49F7-A252-6E65196940A8}" dt="2018-03-07T19:43:10.251" v="1042" actId="313"/>
          <ac:grpSpMkLst>
            <pc:docMk/>
            <pc:sldMk cId="3607592849" sldId="256"/>
            <ac:grpSpMk id="71" creationId="{5374697C-3703-4032-97F7-86723384176B}"/>
          </ac:grpSpMkLst>
        </pc:grpChg>
        <pc:grpChg chg="mod">
          <ac:chgData name="Martin Meneval" userId="f13fc922f159a0eb" providerId="LiveId" clId="{9CF023DE-3E92-49F7-A252-6E65196940A8}" dt="2018-03-07T19:43:10.251" v="1042" actId="313"/>
          <ac:grpSpMkLst>
            <pc:docMk/>
            <pc:sldMk cId="3607592849" sldId="256"/>
            <ac:grpSpMk id="73" creationId="{32103821-7ACF-43A4-9623-D15D0259689F}"/>
          </ac:grpSpMkLst>
        </pc:grpChg>
        <pc:grpChg chg="add mod">
          <ac:chgData name="Martin Meneval" userId="f13fc922f159a0eb" providerId="LiveId" clId="{9CF023DE-3E92-49F7-A252-6E65196940A8}" dt="2018-03-07T19:43:32.072" v="1052" actId="1036"/>
          <ac:grpSpMkLst>
            <pc:docMk/>
            <pc:sldMk cId="3607592849" sldId="256"/>
            <ac:grpSpMk id="83" creationId="{49360273-28E9-4A33-BD43-FD6B67F67F1D}"/>
          </ac:grpSpMkLst>
        </pc:grpChg>
        <pc:grpChg chg="mod">
          <ac:chgData name="Martin Meneval" userId="f13fc922f159a0eb" providerId="LiveId" clId="{9CF023DE-3E92-49F7-A252-6E65196940A8}" dt="2018-03-07T19:38:34.499" v="925" actId="313"/>
          <ac:grpSpMkLst>
            <pc:docMk/>
            <pc:sldMk cId="3607592849" sldId="256"/>
            <ac:grpSpMk id="85" creationId="{359E6EC0-520B-4C5D-8A69-38A63FF13771}"/>
          </ac:grpSpMkLst>
        </pc:grpChg>
        <pc:grpChg chg="add mod">
          <ac:chgData name="Martin Meneval" userId="f13fc922f159a0eb" providerId="LiveId" clId="{9CF023DE-3E92-49F7-A252-6E65196940A8}" dt="2018-03-07T19:43:32.072" v="1052" actId="1036"/>
          <ac:grpSpMkLst>
            <pc:docMk/>
            <pc:sldMk cId="3607592849" sldId="256"/>
            <ac:grpSpMk id="94" creationId="{F7A37814-E4EF-4D53-A85B-AFB42B01F03E}"/>
          </ac:grpSpMkLst>
        </pc:grpChg>
        <pc:grpChg chg="mod">
          <ac:chgData name="Martin Meneval" userId="f13fc922f159a0eb" providerId="LiveId" clId="{9CF023DE-3E92-49F7-A252-6E65196940A8}" dt="2018-03-07T19:38:48.338" v="927" actId="313"/>
          <ac:grpSpMkLst>
            <pc:docMk/>
            <pc:sldMk cId="3607592849" sldId="256"/>
            <ac:grpSpMk id="96" creationId="{D2FC8BB8-2BD4-4113-AA13-1B70427D9D58}"/>
          </ac:grpSpMkLst>
        </pc:grpChg>
        <pc:picChg chg="add">
          <ac:chgData name="Martin Meneval" userId="f13fc922f159a0eb" providerId="LiveId" clId="{9CF023DE-3E92-49F7-A252-6E65196940A8}" dt="2018-03-07T19:22:12.273" v="623" actId="313"/>
          <ac:picMkLst>
            <pc:docMk/>
            <pc:sldMk cId="3607592849" sldId="256"/>
            <ac:picMk id="5" creationId="{4ED32CDF-B6A9-47A3-9989-BDD244B0FB97}"/>
          </ac:picMkLst>
        </pc:picChg>
        <pc:picChg chg="add">
          <ac:chgData name="Martin Meneval" userId="f13fc922f159a0eb" providerId="LiveId" clId="{9CF023DE-3E92-49F7-A252-6E65196940A8}" dt="2018-03-07T19:24:01.537" v="734" actId="313"/>
          <ac:picMkLst>
            <pc:docMk/>
            <pc:sldMk cId="3607592849" sldId="256"/>
            <ac:picMk id="13" creationId="{D16A1EB8-62EF-45D9-89DF-54085B9D6F9A}"/>
          </ac:picMkLst>
        </pc:picChg>
        <pc:picChg chg="add del">
          <ac:chgData name="Martin Meneval" userId="f13fc922f159a0eb" providerId="LiveId" clId="{9CF023DE-3E92-49F7-A252-6E65196940A8}" dt="2018-03-07T19:28:01.573" v="748" actId="313"/>
          <ac:picMkLst>
            <pc:docMk/>
            <pc:sldMk cId="3607592849" sldId="256"/>
            <ac:picMk id="15" creationId="{20C25A8F-9FC6-4FA7-8351-C23BC91B02BB}"/>
          </ac:picMkLst>
        </pc:picChg>
        <pc:picChg chg="add del mod">
          <ac:chgData name="Martin Meneval" userId="f13fc922f159a0eb" providerId="LiveId" clId="{9CF023DE-3E92-49F7-A252-6E65196940A8}" dt="2018-03-07T19:39:57.246" v="932" actId="478"/>
          <ac:picMkLst>
            <pc:docMk/>
            <pc:sldMk cId="3607592849" sldId="256"/>
            <ac:picMk id="105" creationId="{1AB90F62-E6A1-4549-8E2C-194CB75497F5}"/>
          </ac:picMkLst>
        </pc:picChg>
        <pc:picChg chg="add mod">
          <ac:chgData name="Martin Meneval" userId="f13fc922f159a0eb" providerId="LiveId" clId="{9CF023DE-3E92-49F7-A252-6E65196940A8}" dt="2018-03-07T19:40:13.920" v="938" actId="1036"/>
          <ac:picMkLst>
            <pc:docMk/>
            <pc:sldMk cId="3607592849" sldId="256"/>
            <ac:picMk id="106" creationId="{9DA199BB-61CA-403C-81FD-F859327753C0}"/>
          </ac:picMkLst>
        </pc:picChg>
        <pc:cxnChg chg="add mod">
          <ac:chgData name="Martin Meneval" userId="f13fc922f159a0eb" providerId="LiveId" clId="{9CF023DE-3E92-49F7-A252-6E65196940A8}" dt="2018-03-07T19:37:42.413" v="911" actId="164"/>
          <ac:cxnSpMkLst>
            <pc:docMk/>
            <pc:sldMk cId="3607592849" sldId="256"/>
            <ac:cxnSpMk id="43" creationId="{871AF149-C06F-4948-9DC8-16D2070262A4}"/>
          </ac:cxnSpMkLst>
        </pc:cxnChg>
        <pc:cxnChg chg="add mod">
          <ac:chgData name="Martin Meneval" userId="f13fc922f159a0eb" providerId="LiveId" clId="{9CF023DE-3E92-49F7-A252-6E65196940A8}" dt="2018-03-07T19:37:42.413" v="911" actId="164"/>
          <ac:cxnSpMkLst>
            <pc:docMk/>
            <pc:sldMk cId="3607592849" sldId="256"/>
            <ac:cxnSpMk id="46" creationId="{D17FC796-ED25-4B91-A8A6-8E5DA7B0DA5C}"/>
          </ac:cxnSpMkLst>
        </pc:cxnChg>
        <pc:cxnChg chg="add mod">
          <ac:chgData name="Martin Meneval" userId="f13fc922f159a0eb" providerId="LiveId" clId="{9CF023DE-3E92-49F7-A252-6E65196940A8}" dt="2018-03-07T19:37:42.413" v="911" actId="164"/>
          <ac:cxnSpMkLst>
            <pc:docMk/>
            <pc:sldMk cId="3607592849" sldId="256"/>
            <ac:cxnSpMk id="49" creationId="{585FE62E-D740-4237-8A6C-DAC5D51C4179}"/>
          </ac:cxnSpMkLst>
        </pc:cxnChg>
      </pc:sldChg>
      <pc:sldChg chg="addSp modSp">
        <pc:chgData name="Martin Meneval" userId="f13fc922f159a0eb" providerId="LiveId" clId="{9CF023DE-3E92-49F7-A252-6E65196940A8}" dt="2018-03-07T19:51:57.372" v="1353" actId="313"/>
        <pc:sldMkLst>
          <pc:docMk/>
          <pc:sldMk cId="1944069124" sldId="258"/>
        </pc:sldMkLst>
        <pc:spChg chg="add">
          <ac:chgData name="Martin Meneval" userId="f13fc922f159a0eb" providerId="LiveId" clId="{9CF023DE-3E92-49F7-A252-6E65196940A8}" dt="2018-03-07T19:24:14.747" v="737" actId="313"/>
          <ac:spMkLst>
            <pc:docMk/>
            <pc:sldMk cId="1944069124" sldId="258"/>
            <ac:spMk id="5" creationId="{689F0B39-E3F2-448D-87D7-09E4C76451DA}"/>
          </ac:spMkLst>
        </pc:spChg>
        <pc:spChg chg="add mod">
          <ac:chgData name="Martin Meneval" userId="f13fc922f159a0eb" providerId="LiveId" clId="{9CF023DE-3E92-49F7-A252-6E65196940A8}" dt="2018-03-07T19:51:57.372" v="1353" actId="313"/>
          <ac:spMkLst>
            <pc:docMk/>
            <pc:sldMk cId="1944069124" sldId="258"/>
            <ac:spMk id="7" creationId="{DA44F82D-2D54-46B2-99D5-93AD70A5C00E}"/>
          </ac:spMkLst>
        </pc:spChg>
        <pc:spChg chg="add">
          <ac:chgData name="Martin Meneval" userId="f13fc922f159a0eb" providerId="LiveId" clId="{9CF023DE-3E92-49F7-A252-6E65196940A8}" dt="2018-03-07T19:24:14.747" v="737" actId="313"/>
          <ac:spMkLst>
            <pc:docMk/>
            <pc:sldMk cId="1944069124" sldId="258"/>
            <ac:spMk id="8" creationId="{42EA3254-213B-490A-AAFB-4F05E1530B23}"/>
          </ac:spMkLst>
        </pc:spChg>
        <pc:spChg chg="add">
          <ac:chgData name="Martin Meneval" userId="f13fc922f159a0eb" providerId="LiveId" clId="{9CF023DE-3E92-49F7-A252-6E65196940A8}" dt="2018-03-07T19:24:14.747" v="737" actId="313"/>
          <ac:spMkLst>
            <pc:docMk/>
            <pc:sldMk cId="1944069124" sldId="258"/>
            <ac:spMk id="9" creationId="{F64EC63D-60DF-4C5D-AFD7-00B8B7AD44E1}"/>
          </ac:spMkLst>
        </pc:spChg>
        <pc:spChg chg="add">
          <ac:chgData name="Martin Meneval" userId="f13fc922f159a0eb" providerId="LiveId" clId="{9CF023DE-3E92-49F7-A252-6E65196940A8}" dt="2018-03-07T19:24:14.747" v="737" actId="313"/>
          <ac:spMkLst>
            <pc:docMk/>
            <pc:sldMk cId="1944069124" sldId="258"/>
            <ac:spMk id="10" creationId="{5A11F2C3-710F-4114-B92B-60C2A57520E2}"/>
          </ac:spMkLst>
        </pc:spChg>
        <pc:spChg chg="add">
          <ac:chgData name="Martin Meneval" userId="f13fc922f159a0eb" providerId="LiveId" clId="{9CF023DE-3E92-49F7-A252-6E65196940A8}" dt="2018-03-07T19:24:14.747" v="737" actId="313"/>
          <ac:spMkLst>
            <pc:docMk/>
            <pc:sldMk cId="1944069124" sldId="258"/>
            <ac:spMk id="11" creationId="{43E41859-F1DE-4DF4-AC0D-C43E91DFC5AA}"/>
          </ac:spMkLst>
        </pc:spChg>
        <pc:spChg chg="add ord">
          <ac:chgData name="Martin Meneval" userId="f13fc922f159a0eb" providerId="LiveId" clId="{9CF023DE-3E92-49F7-A252-6E65196940A8}" dt="2018-03-07T19:24:20.290" v="738" actId="167"/>
          <ac:spMkLst>
            <pc:docMk/>
            <pc:sldMk cId="1944069124" sldId="258"/>
            <ac:spMk id="12" creationId="{4D22F424-9AE2-4BCA-885A-441040E5CF58}"/>
          </ac:spMkLst>
        </pc:spChg>
        <pc:spChg chg="add mod">
          <ac:chgData name="Martin Meneval" userId="f13fc922f159a0eb" providerId="LiveId" clId="{9CF023DE-3E92-49F7-A252-6E65196940A8}" dt="2018-03-07T19:51:48.526" v="1352" actId="1035"/>
          <ac:spMkLst>
            <pc:docMk/>
            <pc:sldMk cId="1944069124" sldId="258"/>
            <ac:spMk id="13" creationId="{82591485-B545-457B-9600-2AE50E119504}"/>
          </ac:spMkLst>
        </pc:spChg>
        <pc:spChg chg="add mod">
          <ac:chgData name="Martin Meneval" userId="f13fc922f159a0eb" providerId="LiveId" clId="{9CF023DE-3E92-49F7-A252-6E65196940A8}" dt="2018-03-07T19:51:48.526" v="1352" actId="1035"/>
          <ac:spMkLst>
            <pc:docMk/>
            <pc:sldMk cId="1944069124" sldId="258"/>
            <ac:spMk id="14" creationId="{F8A94465-9F81-4A7E-BD55-E6E3461A512F}"/>
          </ac:spMkLst>
        </pc:spChg>
        <pc:picChg chg="add mod">
          <ac:chgData name="Martin Meneval" userId="f13fc922f159a0eb" providerId="LiveId" clId="{9CF023DE-3E92-49F7-A252-6E65196940A8}" dt="2018-03-07T19:51:48.526" v="1352" actId="1035"/>
          <ac:picMkLst>
            <pc:docMk/>
            <pc:sldMk cId="1944069124" sldId="258"/>
            <ac:picMk id="2" creationId="{F4D753A4-0BA4-4395-803F-5C2A75F29338}"/>
          </ac:picMkLst>
        </pc:picChg>
        <pc:picChg chg="add">
          <ac:chgData name="Martin Meneval" userId="f13fc922f159a0eb" providerId="LiveId" clId="{9CF023DE-3E92-49F7-A252-6E65196940A8}" dt="2018-03-07T19:24:05.257" v="736" actId="313"/>
          <ac:picMkLst>
            <pc:docMk/>
            <pc:sldMk cId="1944069124" sldId="258"/>
            <ac:picMk id="3" creationId="{9E2F4B18-2FF9-4D6E-9685-FCCE791834AC}"/>
          </ac:picMkLst>
        </pc:picChg>
        <pc:picChg chg="add">
          <ac:chgData name="Martin Meneval" userId="f13fc922f159a0eb" providerId="LiveId" clId="{9CF023DE-3E92-49F7-A252-6E65196940A8}" dt="2018-03-07T19:24:14.747" v="737" actId="313"/>
          <ac:picMkLst>
            <pc:docMk/>
            <pc:sldMk cId="1944069124" sldId="258"/>
            <ac:picMk id="6" creationId="{F9E09020-3975-441B-91F1-BDF9B45B2F07}"/>
          </ac:picMkLst>
        </pc:picChg>
      </pc:sldChg>
      <pc:sldChg chg="addSp delSp modSp ord">
        <pc:chgData name="Martin Meneval" userId="f13fc922f159a0eb" providerId="LiveId" clId="{9CF023DE-3E92-49F7-A252-6E65196940A8}" dt="2018-03-07T19:52:00.062" v="1354" actId="313"/>
        <pc:sldMkLst>
          <pc:docMk/>
          <pc:sldMk cId="642824947" sldId="259"/>
        </pc:sldMkLst>
        <pc:spChg chg="mod">
          <ac:chgData name="Martin Meneval" userId="f13fc922f159a0eb" providerId="LiveId" clId="{9CF023DE-3E92-49F7-A252-6E65196940A8}" dt="2018-03-07T18:51:05.215" v="23" actId="1076"/>
          <ac:spMkLst>
            <pc:docMk/>
            <pc:sldMk cId="642824947" sldId="259"/>
            <ac:spMk id="2" creationId="{224E50C7-B004-4803-9D4E-B897B4441F9C}"/>
          </ac:spMkLst>
        </pc:spChg>
        <pc:spChg chg="mod">
          <ac:chgData name="Martin Meneval" userId="f13fc922f159a0eb" providerId="LiveId" clId="{9CF023DE-3E92-49F7-A252-6E65196940A8}" dt="2018-03-07T19:19:03.686" v="601" actId="1076"/>
          <ac:spMkLst>
            <pc:docMk/>
            <pc:sldMk cId="642824947" sldId="259"/>
            <ac:spMk id="3" creationId="{2CD01735-354B-4739-BC10-2013A8DCC1FE}"/>
          </ac:spMkLst>
        </pc:spChg>
        <pc:spChg chg="add mod topLvl">
          <ac:chgData name="Martin Meneval" userId="f13fc922f159a0eb" providerId="LiveId" clId="{9CF023DE-3E92-49F7-A252-6E65196940A8}" dt="2018-03-07T19:21:46.365" v="622" actId="1582"/>
          <ac:spMkLst>
            <pc:docMk/>
            <pc:sldMk cId="642824947" sldId="259"/>
            <ac:spMk id="6" creationId="{60FD0580-66F3-4935-9028-909E9BE0CA67}"/>
          </ac:spMkLst>
        </pc:spChg>
        <pc:spChg chg="add mod">
          <ac:chgData name="Martin Meneval" userId="f13fc922f159a0eb" providerId="LiveId" clId="{9CF023DE-3E92-49F7-A252-6E65196940A8}" dt="2018-03-07T19:00:37.486" v="69" actId="1038"/>
          <ac:spMkLst>
            <pc:docMk/>
            <pc:sldMk cId="642824947" sldId="259"/>
            <ac:spMk id="7" creationId="{C28DA3A6-71B2-4877-80FA-5A910C4E2243}"/>
          </ac:spMkLst>
        </pc:spChg>
        <pc:spChg chg="add mod">
          <ac:chgData name="Martin Meneval" userId="f13fc922f159a0eb" providerId="LiveId" clId="{9CF023DE-3E92-49F7-A252-6E65196940A8}" dt="2018-03-07T19:00:37.486" v="69" actId="1038"/>
          <ac:spMkLst>
            <pc:docMk/>
            <pc:sldMk cId="642824947" sldId="259"/>
            <ac:spMk id="8" creationId="{1531DCAF-DCD4-4995-B395-AFE041747887}"/>
          </ac:spMkLst>
        </pc:spChg>
        <pc:spChg chg="add mod topLvl">
          <ac:chgData name="Martin Meneval" userId="f13fc922f159a0eb" providerId="LiveId" clId="{9CF023DE-3E92-49F7-A252-6E65196940A8}" dt="2018-03-07T19:21:46.365" v="622" actId="1582"/>
          <ac:spMkLst>
            <pc:docMk/>
            <pc:sldMk cId="642824947" sldId="259"/>
            <ac:spMk id="9" creationId="{6AE8032F-27CD-4710-9413-CB743CDFC9C8}"/>
          </ac:spMkLst>
        </pc:spChg>
        <pc:spChg chg="mod">
          <ac:chgData name="Martin Meneval" userId="f13fc922f159a0eb" providerId="LiveId" clId="{9CF023DE-3E92-49F7-A252-6E65196940A8}" dt="2018-03-07T19:52:00.062" v="1354" actId="313"/>
          <ac:spMkLst>
            <pc:docMk/>
            <pc:sldMk cId="642824947" sldId="259"/>
            <ac:spMk id="11" creationId="{DD6128F4-C1B5-4279-A067-DF78108E7618}"/>
          </ac:spMkLst>
        </pc:spChg>
        <pc:spChg chg="add mod topLvl">
          <ac:chgData name="Martin Meneval" userId="f13fc922f159a0eb" providerId="LiveId" clId="{9CF023DE-3E92-49F7-A252-6E65196940A8}" dt="2018-03-07T19:21:19.595" v="620" actId="165"/>
          <ac:spMkLst>
            <pc:docMk/>
            <pc:sldMk cId="642824947" sldId="259"/>
            <ac:spMk id="12" creationId="{2B5523D7-2C30-4645-AA88-0C3E6994F20B}"/>
          </ac:spMkLst>
        </pc:spChg>
        <pc:spChg chg="add del mod">
          <ac:chgData name="Martin Meneval" userId="f13fc922f159a0eb" providerId="LiveId" clId="{9CF023DE-3E92-49F7-A252-6E65196940A8}" dt="2018-03-07T19:09:34.238" v="386" actId="478"/>
          <ac:spMkLst>
            <pc:docMk/>
            <pc:sldMk cId="642824947" sldId="259"/>
            <ac:spMk id="13" creationId="{3F120BBE-FBBE-4658-8C85-17E88544B36C}"/>
          </ac:spMkLst>
        </pc:spChg>
        <pc:spChg chg="add mod topLvl">
          <ac:chgData name="Martin Meneval" userId="f13fc922f159a0eb" providerId="LiveId" clId="{9CF023DE-3E92-49F7-A252-6E65196940A8}" dt="2018-03-07T19:21:19.595" v="620" actId="165"/>
          <ac:spMkLst>
            <pc:docMk/>
            <pc:sldMk cId="642824947" sldId="259"/>
            <ac:spMk id="14" creationId="{20E48400-FA61-4399-B630-E4C4F8B4ABB3}"/>
          </ac:spMkLst>
        </pc:spChg>
        <pc:spChg chg="add mod topLvl">
          <ac:chgData name="Martin Meneval" userId="f13fc922f159a0eb" providerId="LiveId" clId="{9CF023DE-3E92-49F7-A252-6E65196940A8}" dt="2018-03-07T19:21:19.595" v="620" actId="165"/>
          <ac:spMkLst>
            <pc:docMk/>
            <pc:sldMk cId="642824947" sldId="259"/>
            <ac:spMk id="21" creationId="{62808CB8-D43D-4EC8-9E5F-8EC1891C513E}"/>
          </ac:spMkLst>
        </pc:spChg>
        <pc:spChg chg="add mod topLvl">
          <ac:chgData name="Martin Meneval" userId="f13fc922f159a0eb" providerId="LiveId" clId="{9CF023DE-3E92-49F7-A252-6E65196940A8}" dt="2018-03-07T19:21:19.595" v="620" actId="165"/>
          <ac:spMkLst>
            <pc:docMk/>
            <pc:sldMk cId="642824947" sldId="259"/>
            <ac:spMk id="24" creationId="{00FA976C-355D-453B-8722-B361FB747C71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27" creationId="{258B8D7E-BEB1-4BF2-81D5-AD4E038BD410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29" creationId="{13A3C23A-FD6A-403D-B25C-46CA878BDEB8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30" creationId="{59307B34-F215-416F-9443-BB9507C86DC8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31" creationId="{7EE1FB35-1C37-49B0-8C4E-CBB6C8AC2BF3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32" creationId="{4825851D-D12F-4BD7-BB1D-3DE5C758D158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33" creationId="{117E5C48-51E6-4BF7-A2F1-D376F283A6C9}"/>
          </ac:spMkLst>
        </pc:spChg>
        <pc:spChg chg="add del">
          <ac:chgData name="Martin Meneval" userId="f13fc922f159a0eb" providerId="LiveId" clId="{9CF023DE-3E92-49F7-A252-6E65196940A8}" dt="2018-03-07T19:27:58.400" v="746" actId="313"/>
          <ac:spMkLst>
            <pc:docMk/>
            <pc:sldMk cId="642824947" sldId="259"/>
            <ac:spMk id="34" creationId="{C731D7B2-650B-4478-A987-26F48CF01490}"/>
          </ac:spMkLst>
        </pc:spChg>
        <pc:grpChg chg="add del mod">
          <ac:chgData name="Martin Meneval" userId="f13fc922f159a0eb" providerId="LiveId" clId="{9CF023DE-3E92-49F7-A252-6E65196940A8}" dt="2018-03-07T19:21:19.595" v="620" actId="165"/>
          <ac:grpSpMkLst>
            <pc:docMk/>
            <pc:sldMk cId="642824947" sldId="259"/>
            <ac:grpSpMk id="25" creationId="{00812BED-00D7-4820-A649-95606553E535}"/>
          </ac:grpSpMkLst>
        </pc:grpChg>
        <pc:picChg chg="add del mod">
          <ac:chgData name="Martin Meneval" userId="f13fc922f159a0eb" providerId="LiveId" clId="{9CF023DE-3E92-49F7-A252-6E65196940A8}" dt="2018-03-07T19:24:00.671" v="733" actId="313"/>
          <ac:picMkLst>
            <pc:docMk/>
            <pc:sldMk cId="642824947" sldId="259"/>
            <ac:picMk id="5" creationId="{7458E550-EE54-46AF-8620-9055492AF010}"/>
          </ac:picMkLst>
        </pc:picChg>
        <pc:picChg chg="add del mod">
          <ac:chgData name="Martin Meneval" userId="f13fc922f159a0eb" providerId="LiveId" clId="{9CF023DE-3E92-49F7-A252-6E65196940A8}" dt="2018-03-07T19:12:05.572" v="453" actId="478"/>
          <ac:picMkLst>
            <pc:docMk/>
            <pc:sldMk cId="642824947" sldId="259"/>
            <ac:picMk id="16" creationId="{0D762D61-0D22-4B4B-BC2C-7AD8947738D7}"/>
          </ac:picMkLst>
        </pc:picChg>
        <pc:picChg chg="add mod topLvl">
          <ac:chgData name="Martin Meneval" userId="f13fc922f159a0eb" providerId="LiveId" clId="{9CF023DE-3E92-49F7-A252-6E65196940A8}" dt="2018-03-07T19:21:19.595" v="620" actId="165"/>
          <ac:picMkLst>
            <pc:docMk/>
            <pc:sldMk cId="642824947" sldId="259"/>
            <ac:picMk id="18" creationId="{7EEEE9D5-D561-4FEE-9478-B8ED25F497E3}"/>
          </ac:picMkLst>
        </pc:picChg>
        <pc:picChg chg="add mod topLvl">
          <ac:chgData name="Martin Meneval" userId="f13fc922f159a0eb" providerId="LiveId" clId="{9CF023DE-3E92-49F7-A252-6E65196940A8}" dt="2018-03-07T19:21:19.595" v="620" actId="165"/>
          <ac:picMkLst>
            <pc:docMk/>
            <pc:sldMk cId="642824947" sldId="259"/>
            <ac:picMk id="20" creationId="{437E65B0-F780-4423-B59F-CF0F399F8326}"/>
          </ac:picMkLst>
        </pc:picChg>
        <pc:picChg chg="add mod topLvl">
          <ac:chgData name="Martin Meneval" userId="f13fc922f159a0eb" providerId="LiveId" clId="{9CF023DE-3E92-49F7-A252-6E65196940A8}" dt="2018-03-07T19:21:19.595" v="620" actId="165"/>
          <ac:picMkLst>
            <pc:docMk/>
            <pc:sldMk cId="642824947" sldId="259"/>
            <ac:picMk id="22" creationId="{042E9A7A-C9E9-4EE6-AB8B-913DE6794A7B}"/>
          </ac:picMkLst>
        </pc:picChg>
        <pc:picChg chg="add del">
          <ac:chgData name="Martin Meneval" userId="f13fc922f159a0eb" providerId="LiveId" clId="{9CF023DE-3E92-49F7-A252-6E65196940A8}" dt="2018-03-07T19:18:18.300" v="560" actId="478"/>
          <ac:picMkLst>
            <pc:docMk/>
            <pc:sldMk cId="642824947" sldId="259"/>
            <ac:picMk id="23" creationId="{923AA9C8-72A4-4627-A3FD-29298FBA2EC7}"/>
          </ac:picMkLst>
        </pc:picChg>
        <pc:picChg chg="add">
          <ac:chgData name="Martin Meneval" userId="f13fc922f159a0eb" providerId="LiveId" clId="{9CF023DE-3E92-49F7-A252-6E65196940A8}" dt="2018-03-07T19:24:02.842" v="735" actId="313"/>
          <ac:picMkLst>
            <pc:docMk/>
            <pc:sldMk cId="642824947" sldId="259"/>
            <ac:picMk id="26" creationId="{33EF6984-605A-4292-B248-9A0552931ECC}"/>
          </ac:picMkLst>
        </pc:picChg>
        <pc:picChg chg="add del">
          <ac:chgData name="Martin Meneval" userId="f13fc922f159a0eb" providerId="LiveId" clId="{9CF023DE-3E92-49F7-A252-6E65196940A8}" dt="2018-03-07T19:27:58.400" v="746" actId="313"/>
          <ac:picMkLst>
            <pc:docMk/>
            <pc:sldMk cId="642824947" sldId="259"/>
            <ac:picMk id="28" creationId="{0CE5B970-1537-4B64-B5FA-99385E33E9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DD529-7958-45DE-B635-5F2E44613A53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135D4-7AC0-46D6-A846-EB9968FE3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35D4-7AC0-46D6-A846-EB9968FE3B4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3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135D4-7AC0-46D6-A846-EB9968FE3B4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86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31971-AD8E-4BC9-B12A-7173F52C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05781D-8C5B-4C55-BB19-5ADCF678B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20F3-89E7-40CE-B93C-A3C85C35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CE89D-6536-4FB2-8A48-0A0DB214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D816A-4856-4872-984D-966F58C0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2D93B-DE32-41D9-BD58-8B77729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9795DC-6BAE-48B3-BD9E-E9E5B6E7F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83E35-7135-463A-A74A-4CA2727F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37EFF-0CF5-4DCD-B715-835FFBF5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1F9DA4-490B-4F1E-B36F-EB979DF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37F913-2F27-49ED-BBDC-D74BE552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07F4A5-E735-4A9F-A934-AD11EB96A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17BE6-326B-4568-9B40-5AFB715A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3D23C-CED7-4221-828D-C889C5DA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0734B-AE3F-4050-B1B3-248370F3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7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C7D86-7FAB-4321-82AE-A8E323F4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B631CA-DBF6-4EA9-B82F-C1776A9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B0EB1-25D0-483D-A06C-704DEBA4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DD4BF-CB6D-403D-9A35-CF46BC9E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DA97E-2A27-4D8D-8938-3478AC9E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2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7B36A-5DE8-4785-95AE-D583CCDB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4B4EF-CB04-4807-B408-CD0998B3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EEE13-5255-4C4B-AEE7-2405B352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44E548-48BF-4C9E-88EC-7CD95A0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775D94-CAD1-4E1C-8F32-E4DC8BCC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8F080-949B-45C0-AFBD-41B474DC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DD389-286F-4BCC-A822-2788945E5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BBEDF5-A5F7-4CC5-9209-B0366410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A4CFC-64E8-4157-AE68-B25D9190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6207F-6FE8-4D85-92F1-75D59966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511E6A-9B3A-4376-9114-1D16324B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E57BB-470D-4E93-92B0-032C44A2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CBFB1-B4A5-4FD8-817E-DB8FE35D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94AF2-D7FC-46A6-A806-213D845B3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6680AF-AEA1-44EA-926E-C948DD3E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8763B0-8099-4909-AAB4-33386708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006132-4FF3-4E2A-AC0C-5D44E180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022AA0-2790-400E-AA15-EBD80BCA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B78E3D-6638-41FD-BC16-8049CE8D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6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75CEF-3504-4638-B266-46011931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DA5D7A-9D05-4854-83CE-4DDBDED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7E5CC-34A5-40F4-840E-A61F404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7F96D4-B9DA-415E-B864-9CAAC58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7D55B5-C2C3-4C80-9C37-38FE3A7D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36B054-C703-46F4-BF5C-8D88733A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C3D8F0-A3F5-40F2-8D90-C6275A33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A587-8982-4A50-972F-BFD000D9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279B9-A762-493E-8ABE-A8D83A7D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2BCCAB-8323-4047-BA88-7453AC18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EFDCB-8442-449B-882C-7855536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D290C-8C3A-4C59-A6DF-C70EBE06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7A58C-B240-4FDD-B656-F2133213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CA3FB-EF56-4098-AA1D-96A9B9CC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8582-ACFE-4C27-B21C-919D15856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01BD71-A2EA-4F10-AB4C-C63AA25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4082D-18C5-4500-ADF7-A6031FF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B6C87F-D81A-482E-A1B0-D5F681B4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72B575-CDB9-452F-A745-5A0E514B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56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07A830-F1F3-49FB-AFED-E34C3964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BD5EB0-F3E2-4AF8-B2F6-82F36ED6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8DBD-2EFB-4804-ACB3-E101A3B04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98D3-850D-477F-966A-0E11531A45FC}" type="datetimeFigureOut">
              <a:rPr lang="fr-FR" smtClean="0"/>
              <a:t>11/03/2018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CE61E-1B18-4E05-A7FF-1A9BFCFC2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B454A-CF52-4827-925F-91C842B9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8F33-4EC3-4078-BA24-D94093F0F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4E50C7-B004-4803-9D4E-B897B4441F9C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BF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01735-354B-4739-BC10-2013A8DCC1FE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rgbClr val="FEB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D5D12A-5B91-40FF-A572-35CD01552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D6128F4-C1B5-4279-A067-DF78108E7618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8DA3A6-71B2-4877-80FA-5A910C4E2243}"/>
              </a:ext>
            </a:extLst>
          </p:cNvPr>
          <p:cNvSpPr txBox="1"/>
          <p:nvPr/>
        </p:nvSpPr>
        <p:spPr>
          <a:xfrm>
            <a:off x="10191748" y="673364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1DCAF-DCD4-4995-B395-AFE041747887}"/>
              </a:ext>
            </a:extLst>
          </p:cNvPr>
          <p:cNvSpPr txBox="1"/>
          <p:nvPr/>
        </p:nvSpPr>
        <p:spPr>
          <a:xfrm>
            <a:off x="11091861" y="673364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0FD0580-66F3-4935-9028-909E9BE0CA67}"/>
              </a:ext>
            </a:extLst>
          </p:cNvPr>
          <p:cNvSpPr/>
          <p:nvPr/>
        </p:nvSpPr>
        <p:spPr>
          <a:xfrm>
            <a:off x="4492540" y="2181887"/>
            <a:ext cx="3037005" cy="249422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s supérieurs arrondis 8">
            <a:extLst>
              <a:ext uri="{FF2B5EF4-FFF2-40B4-BE49-F238E27FC236}">
                <a16:creationId xmlns:a16="http://schemas.microsoft.com/office/drawing/2014/main" id="{6AE8032F-27CD-4710-9413-CB743CDFC9C8}"/>
              </a:ext>
            </a:extLst>
          </p:cNvPr>
          <p:cNvSpPr/>
          <p:nvPr/>
        </p:nvSpPr>
        <p:spPr>
          <a:xfrm>
            <a:off x="4492540" y="2181887"/>
            <a:ext cx="3037004" cy="652097"/>
          </a:xfrm>
          <a:prstGeom prst="round2SameRect">
            <a:avLst>
              <a:gd name="adj1" fmla="val 10545"/>
              <a:gd name="adj2" fmla="val 0"/>
            </a:avLst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>
                <a:latin typeface="Ubuntu Condensed" panose="020B0506030602030204" pitchFamily="34" charset="0"/>
              </a:rPr>
              <a:t>Bienvenue, merci de vous connecter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523D7-2C30-4645-AA88-0C3E6994F20B}"/>
              </a:ext>
            </a:extLst>
          </p:cNvPr>
          <p:cNvSpPr/>
          <p:nvPr/>
        </p:nvSpPr>
        <p:spPr>
          <a:xfrm>
            <a:off x="5166831" y="3057902"/>
            <a:ext cx="1523529" cy="2438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i="1" dirty="0">
                <a:solidFill>
                  <a:schemeClr val="bg2">
                    <a:lumMod val="90000"/>
                  </a:schemeClr>
                </a:solidFill>
              </a:rPr>
              <a:t>Nom d’utilisateur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48400-FA61-4399-B630-E4C4F8B4ABB3}"/>
              </a:ext>
            </a:extLst>
          </p:cNvPr>
          <p:cNvSpPr/>
          <p:nvPr/>
        </p:nvSpPr>
        <p:spPr>
          <a:xfrm>
            <a:off x="5166831" y="3526537"/>
            <a:ext cx="1523529" cy="2438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i="1" dirty="0">
                <a:solidFill>
                  <a:schemeClr val="bg2">
                    <a:lumMod val="90000"/>
                  </a:schemeClr>
                </a:solidFill>
              </a:rPr>
              <a:t>Mot de passe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EEE9D5-D561-4FEE-9478-B8ED25F49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49" y="3057902"/>
            <a:ext cx="270255" cy="2702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37E65B0-F780-4423-B59F-CF0F399F8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49" y="3526537"/>
            <a:ext cx="270256" cy="2702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808CB8-D43D-4EC8-9E5F-8EC1891C513E}"/>
              </a:ext>
            </a:extLst>
          </p:cNvPr>
          <p:cNvSpPr/>
          <p:nvPr/>
        </p:nvSpPr>
        <p:spPr>
          <a:xfrm>
            <a:off x="4663531" y="4309701"/>
            <a:ext cx="2695020" cy="270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En cas d’oubli de mot de passe, merci de </a:t>
            </a:r>
            <a:r>
              <a:rPr lang="fr-FR" sz="1200" dirty="0">
                <a:solidFill>
                  <a:srgbClr val="2E75B6"/>
                </a:solidFill>
              </a:rPr>
              <a:t>contacter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l’administrateur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2E9A7A-C9E9-4EE6-AB8B-913DE6794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122" y="3943287"/>
            <a:ext cx="270256" cy="2702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FA976C-355D-453B-8722-B361FB747C71}"/>
              </a:ext>
            </a:extLst>
          </p:cNvPr>
          <p:cNvSpPr/>
          <p:nvPr/>
        </p:nvSpPr>
        <p:spPr>
          <a:xfrm>
            <a:off x="6011041" y="3943287"/>
            <a:ext cx="1688420" cy="270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Se souvenir de moi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3EF6984-605A-4292-B248-9A0552931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9298" y="3429000"/>
            <a:ext cx="4791496" cy="34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85F46D-6E29-4A1B-8DC4-8F42A812F528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BF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D32CDF-B6A9-47A3-9989-BDD244B0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3FF112-75C8-4B40-AD1D-B4D7C993BD92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C6C9D-96FD-46C8-ADAC-8D342CC3A6AA}"/>
              </a:ext>
            </a:extLst>
          </p:cNvPr>
          <p:cNvSpPr txBox="1"/>
          <p:nvPr/>
        </p:nvSpPr>
        <p:spPr>
          <a:xfrm>
            <a:off x="8238259" y="649771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00945-42B8-4285-9769-8AEBA0470EFE}"/>
              </a:ext>
            </a:extLst>
          </p:cNvPr>
          <p:cNvSpPr txBox="1"/>
          <p:nvPr/>
        </p:nvSpPr>
        <p:spPr>
          <a:xfrm>
            <a:off x="9066063" y="649772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39CCD8-EA6A-48C4-9AF5-0242CCE5EB9D}"/>
              </a:ext>
            </a:extLst>
          </p:cNvPr>
          <p:cNvSpPr txBox="1"/>
          <p:nvPr/>
        </p:nvSpPr>
        <p:spPr>
          <a:xfrm>
            <a:off x="9950148" y="655767"/>
            <a:ext cx="6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Profil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26C5D4-36C8-4005-B0B6-BD06EB335914}"/>
              </a:ext>
            </a:extLst>
          </p:cNvPr>
          <p:cNvSpPr txBox="1"/>
          <p:nvPr/>
        </p:nvSpPr>
        <p:spPr>
          <a:xfrm>
            <a:off x="10634655" y="655768"/>
            <a:ext cx="14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Se déconnecter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C876D-CCB8-423F-BD32-AAFF757726FA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rgbClr val="FEB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16A1EB8-62EF-45D9-89DF-54085B9D6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9298" y="3429000"/>
            <a:ext cx="4791496" cy="3498775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A393431-6A50-4210-95C3-D0F6EAD1F4E1}"/>
              </a:ext>
            </a:extLst>
          </p:cNvPr>
          <p:cNvSpPr/>
          <p:nvPr/>
        </p:nvSpPr>
        <p:spPr>
          <a:xfrm>
            <a:off x="2971800" y="1922318"/>
            <a:ext cx="6702136" cy="4608022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avec coins supérieurs arrondis 21">
            <a:extLst>
              <a:ext uri="{FF2B5EF4-FFF2-40B4-BE49-F238E27FC236}">
                <a16:creationId xmlns:a16="http://schemas.microsoft.com/office/drawing/2014/main" id="{369C8B6D-F4D7-4866-B36C-BA70D37DD40E}"/>
              </a:ext>
            </a:extLst>
          </p:cNvPr>
          <p:cNvSpPr/>
          <p:nvPr/>
        </p:nvSpPr>
        <p:spPr>
          <a:xfrm>
            <a:off x="2971800" y="1922318"/>
            <a:ext cx="6702135" cy="652097"/>
          </a:xfrm>
          <a:prstGeom prst="round2SameRect">
            <a:avLst>
              <a:gd name="adj1" fmla="val 10545"/>
              <a:gd name="adj2" fmla="val 0"/>
            </a:avLst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600" dirty="0">
              <a:latin typeface="Ubuntu Condensed" panose="020B0506030602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9B482F-55CE-4D5F-9A05-D7987EE66700}"/>
              </a:ext>
            </a:extLst>
          </p:cNvPr>
          <p:cNvSpPr/>
          <p:nvPr/>
        </p:nvSpPr>
        <p:spPr>
          <a:xfrm>
            <a:off x="3066347" y="2083808"/>
            <a:ext cx="1031985" cy="329114"/>
          </a:xfrm>
          <a:prstGeom prst="rect">
            <a:avLst/>
          </a:prstGeom>
          <a:solidFill>
            <a:srgbClr val="BF3F7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latin typeface="Ubuntu Light" panose="020B0304030602030204" pitchFamily="34" charset="0"/>
              </a:rPr>
              <a:t>Semestre 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6273-C059-4B51-9D9B-8DF8CC802E92}"/>
              </a:ext>
            </a:extLst>
          </p:cNvPr>
          <p:cNvSpPr/>
          <p:nvPr/>
        </p:nvSpPr>
        <p:spPr>
          <a:xfrm>
            <a:off x="4137071" y="1922317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2934C8-9312-4DE9-869B-535EFE01D466}"/>
              </a:ext>
            </a:extLst>
          </p:cNvPr>
          <p:cNvSpPr/>
          <p:nvPr/>
        </p:nvSpPr>
        <p:spPr>
          <a:xfrm>
            <a:off x="4678627" y="1922316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D407D-CFA0-4E23-A683-CF94E2027863}"/>
              </a:ext>
            </a:extLst>
          </p:cNvPr>
          <p:cNvSpPr/>
          <p:nvPr/>
        </p:nvSpPr>
        <p:spPr>
          <a:xfrm>
            <a:off x="5220181" y="1922316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E5D54-92D1-4A78-A048-1CA3FA8F34CB}"/>
              </a:ext>
            </a:extLst>
          </p:cNvPr>
          <p:cNvSpPr/>
          <p:nvPr/>
        </p:nvSpPr>
        <p:spPr>
          <a:xfrm>
            <a:off x="5761737" y="1922315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25B4B-0BD1-46B5-A704-05EFC9E28175}"/>
              </a:ext>
            </a:extLst>
          </p:cNvPr>
          <p:cNvSpPr/>
          <p:nvPr/>
        </p:nvSpPr>
        <p:spPr>
          <a:xfrm>
            <a:off x="6832461" y="1922315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14108-22A8-47A0-AEFD-C2C3CC0ACE84}"/>
              </a:ext>
            </a:extLst>
          </p:cNvPr>
          <p:cNvSpPr/>
          <p:nvPr/>
        </p:nvSpPr>
        <p:spPr>
          <a:xfrm>
            <a:off x="7374016" y="1919824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AB2186-F0C4-4C20-961A-1D273D1DFD1C}"/>
              </a:ext>
            </a:extLst>
          </p:cNvPr>
          <p:cNvSpPr/>
          <p:nvPr/>
        </p:nvSpPr>
        <p:spPr>
          <a:xfrm>
            <a:off x="7915572" y="1919823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ECDD37-5559-415A-8EB2-E87996890D22}"/>
              </a:ext>
            </a:extLst>
          </p:cNvPr>
          <p:cNvSpPr/>
          <p:nvPr/>
        </p:nvSpPr>
        <p:spPr>
          <a:xfrm>
            <a:off x="8457128" y="1919822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19A86B-3DC3-4592-B4D8-33B5C18371C2}"/>
              </a:ext>
            </a:extLst>
          </p:cNvPr>
          <p:cNvSpPr/>
          <p:nvPr/>
        </p:nvSpPr>
        <p:spPr>
          <a:xfrm>
            <a:off x="8998683" y="1919821"/>
            <a:ext cx="541556" cy="652097"/>
          </a:xfrm>
          <a:prstGeom prst="rect">
            <a:avLst/>
          </a:prstGeom>
          <a:solidFill>
            <a:srgbClr val="BF3F7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9F47C-7A37-454B-9CC3-881253C61AD6}"/>
              </a:ext>
            </a:extLst>
          </p:cNvPr>
          <p:cNvSpPr/>
          <p:nvPr/>
        </p:nvSpPr>
        <p:spPr>
          <a:xfrm>
            <a:off x="6290906" y="1922316"/>
            <a:ext cx="541556" cy="652097"/>
          </a:xfrm>
          <a:prstGeom prst="rect">
            <a:avLst/>
          </a:prstGeom>
          <a:solidFill>
            <a:srgbClr val="742649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Ubuntu Light" panose="020B0304030602030204" pitchFamily="34" charset="0"/>
              </a:rPr>
              <a:t>5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82322374-E7F8-464F-B358-DC322B83F791}"/>
              </a:ext>
            </a:extLst>
          </p:cNvPr>
          <p:cNvGrpSpPr/>
          <p:nvPr/>
        </p:nvGrpSpPr>
        <p:grpSpPr>
          <a:xfrm>
            <a:off x="3076576" y="2863206"/>
            <a:ext cx="5676900" cy="854802"/>
            <a:chOff x="3076576" y="2863206"/>
            <a:chExt cx="5676900" cy="854802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66674E0-2075-4B63-B836-E14B36107290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(TP1)</a:t>
              </a: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3333D5AB-77C6-4D07-9DC1-280219AC033E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F883D29-65CE-490D-86C5-D5779DE4E727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71AF149-C06F-4948-9DC8-16D2070262A4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B6AF0B2-908E-46A9-9A81-BFCD16DE149F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17FC796-ED25-4B91-A8A6-8E5DA7B0DA5C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A31B893-AB8D-4546-8C64-FFE32E5C054E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14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EBBEF43-CEF7-486A-82F0-B6FF34328AA7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Algorithmique et Complexité (CC1)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585FE62E-D740-4237-8A6C-DAC5D51C4179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B347929D-13B8-4359-A92F-26B4F5E316F9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4,5</a:t>
                </a:r>
              </a:p>
            </p:txBody>
          </p:sp>
        </p:grp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374697C-3703-4032-97F7-86723384176B}"/>
              </a:ext>
            </a:extLst>
          </p:cNvPr>
          <p:cNvGrpSpPr/>
          <p:nvPr/>
        </p:nvGrpSpPr>
        <p:grpSpPr>
          <a:xfrm>
            <a:off x="3076575" y="3717795"/>
            <a:ext cx="5676901" cy="854802"/>
            <a:chOff x="3076575" y="2863206"/>
            <a:chExt cx="5676901" cy="854802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FA14594-F71B-4CAB-A203-EE4D3A40D04A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Orientée Objet (TP1)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2103821-7ACF-43A4-9623-D15D0259689F}"/>
                </a:ext>
              </a:extLst>
            </p:cNvPr>
            <p:cNvGrpSpPr/>
            <p:nvPr/>
          </p:nvGrpSpPr>
          <p:grpSpPr>
            <a:xfrm>
              <a:off x="3076575" y="2863206"/>
              <a:ext cx="5676901" cy="854802"/>
              <a:chOff x="3076575" y="2863206"/>
              <a:chExt cx="5676901" cy="854802"/>
            </a:xfrm>
          </p:grpSpPr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5058BE6-6D48-43E4-80A5-30BA8B6C6603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Algorithmique et Complexité (EXAM)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30D37C8A-9758-4E59-99ED-3E281DC99F45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5DDF4E3-311B-40E0-BF68-54BF4E4F3E6C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8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43274D06-372D-44ED-93B7-3E609F7F0641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5433C23D-5548-4441-BA14-87668767BDE6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14,25</a:t>
                </a: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D6FFCF1-CB48-40DD-BAC0-9424BBA4E2FC}"/>
                  </a:ext>
                </a:extLst>
              </p:cNvPr>
              <p:cNvSpPr txBox="1"/>
              <p:nvPr/>
            </p:nvSpPr>
            <p:spPr>
              <a:xfrm>
                <a:off x="3076575" y="3441009"/>
                <a:ext cx="2457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Orientée Objet (EXAM)</a:t>
                </a:r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C043C94C-2DE3-411A-BC0B-F55FF449FB6C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3655EA65-DCCB-4080-9016-C94EF9BEF660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11,75</a:t>
                </a:r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49360273-28E9-4A33-BD43-FD6B67F67F1D}"/>
              </a:ext>
            </a:extLst>
          </p:cNvPr>
          <p:cNvGrpSpPr/>
          <p:nvPr/>
        </p:nvGrpSpPr>
        <p:grpSpPr>
          <a:xfrm>
            <a:off x="3076576" y="4575708"/>
            <a:ext cx="5676900" cy="854802"/>
            <a:chOff x="3076576" y="2863206"/>
            <a:chExt cx="5676900" cy="854802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9DE40319-311B-4125-B3DD-56BDEB5551BA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(CC1)</a:t>
              </a:r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59E6EC0-520B-4C5D-8A69-38A63FF13771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19CA1A99-1F83-41BC-AAA1-75094308ECB9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51CDB8D-D008-4D81-A2A2-D16FF1DE543E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064D1279-DCD7-4103-9B1D-4DE7079FAE0B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4E1CABBC-C3DD-40DB-8155-5691C8F4C364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B540A427-006F-4848-91C3-34C7A521546D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914D15E-8C35-4F88-9193-4AF03E47E3FF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668C2321-AA82-4B82-92D6-29CC796661AE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111CD3D2-E59C-433E-BC39-1330C3F78843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F7A37814-E4EF-4D53-A85B-AFB42B01F03E}"/>
              </a:ext>
            </a:extLst>
          </p:cNvPr>
          <p:cNvGrpSpPr/>
          <p:nvPr/>
        </p:nvGrpSpPr>
        <p:grpSpPr>
          <a:xfrm>
            <a:off x="3076576" y="5427974"/>
            <a:ext cx="5676900" cy="854802"/>
            <a:chOff x="3076576" y="2863206"/>
            <a:chExt cx="5676900" cy="854802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8BE609D6-7C39-4F4D-A44C-3E7ABAEC2EED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(CC1)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D2FC8BB8-2BD4-4113-AA13-1B70427D9D58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DFB8477-BF4A-4DD7-B204-75B1FFE5E26E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F7C5A248-CFF6-45B7-95AD-2C6A232E4C50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A8EEC1F7-796D-4022-B608-82043472ACFA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B25ECCF-28B6-4CE2-9160-C5F8113A5CFD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8DF205C9-41CB-4C24-A9A0-4E7184549AFC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3BAAF282-77B0-43D3-A496-856959AC26F9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41F8532-50B7-4C8D-BAA2-1DC9097308D3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368594AA-04E1-4747-80FC-A52AAD838F4F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</p:grpSp>
      </p:grpSp>
      <p:pic>
        <p:nvPicPr>
          <p:cNvPr id="106" name="Image 105">
            <a:extLst>
              <a:ext uri="{FF2B5EF4-FFF2-40B4-BE49-F238E27FC236}">
                <a16:creationId xmlns:a16="http://schemas.microsoft.com/office/drawing/2014/main" id="{9DA199BB-61CA-403C-81FD-F8593277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357" y="2609875"/>
            <a:ext cx="134587" cy="38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9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22F424-9AE2-4BCA-885A-441040E5CF58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rgbClr val="FEB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2F4B18-2FF9-4D6E-9685-FCCE79183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298" y="3429000"/>
            <a:ext cx="4791496" cy="349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9F0B39-E3F2-448D-87D7-09E4C76451DA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BF3F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09020-3975-441B-91F1-BDF9B45B2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44F82D-2D54-46B2-99D5-93AD70A5C00E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EA3254-213B-490A-AAFB-4F05E1530B23}"/>
              </a:ext>
            </a:extLst>
          </p:cNvPr>
          <p:cNvSpPr txBox="1"/>
          <p:nvPr/>
        </p:nvSpPr>
        <p:spPr>
          <a:xfrm>
            <a:off x="8238259" y="649771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4EC63D-60DF-4C5D-AFD7-00B8B7AD44E1}"/>
              </a:ext>
            </a:extLst>
          </p:cNvPr>
          <p:cNvSpPr txBox="1"/>
          <p:nvPr/>
        </p:nvSpPr>
        <p:spPr>
          <a:xfrm>
            <a:off x="9066063" y="649772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11F2C3-710F-4114-B92B-60C2A57520E2}"/>
              </a:ext>
            </a:extLst>
          </p:cNvPr>
          <p:cNvSpPr txBox="1"/>
          <p:nvPr/>
        </p:nvSpPr>
        <p:spPr>
          <a:xfrm>
            <a:off x="9950148" y="655767"/>
            <a:ext cx="6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Profil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E41859-F1DE-4DF4-AC0D-C43E91DFC5AA}"/>
              </a:ext>
            </a:extLst>
          </p:cNvPr>
          <p:cNvSpPr txBox="1"/>
          <p:nvPr/>
        </p:nvSpPr>
        <p:spPr>
          <a:xfrm>
            <a:off x="10634655" y="655768"/>
            <a:ext cx="14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Se déconnecter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2591485-B545-457B-9600-2AE50E119504}"/>
              </a:ext>
            </a:extLst>
          </p:cNvPr>
          <p:cNvSpPr/>
          <p:nvPr/>
        </p:nvSpPr>
        <p:spPr>
          <a:xfrm>
            <a:off x="3225945" y="2372764"/>
            <a:ext cx="5740111" cy="3037436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D753A4-0BA4-4395-803F-5C2A75F29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113" y="2583014"/>
            <a:ext cx="1283437" cy="1283437"/>
          </a:xfrm>
          <a:prstGeom prst="roundRect">
            <a:avLst>
              <a:gd name="adj" fmla="val 9001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8A94465-9F81-4A7E-BD55-E6E3461A512F}"/>
              </a:ext>
            </a:extLst>
          </p:cNvPr>
          <p:cNvSpPr txBox="1"/>
          <p:nvPr/>
        </p:nvSpPr>
        <p:spPr>
          <a:xfrm>
            <a:off x="5037717" y="2778157"/>
            <a:ext cx="369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Arthur Chaton</a:t>
            </a: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3</a:t>
            </a:r>
            <a:r>
              <a:rPr lang="fr-FR" sz="1600" baseline="300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ème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 année</a:t>
            </a:r>
          </a:p>
          <a:p>
            <a:pPr algn="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Ubuntu Condensed" panose="020B0506030602030204" pitchFamily="34" charset="0"/>
              </a:rPr>
              <a:t>arthur.chaton@insa-cvl.fr</a:t>
            </a:r>
          </a:p>
          <a:p>
            <a:pPr algn="r"/>
            <a:endParaRPr lang="fr-FR" sz="1600" dirty="0">
              <a:solidFill>
                <a:schemeClr val="accent5">
                  <a:lumMod val="7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Date de naissance :	 24/05/1997</a:t>
            </a: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 INE :	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xxxxxxxxx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N° étudiant :	4269</a:t>
            </a:r>
          </a:p>
          <a:p>
            <a:pPr algn="r"/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6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4E50C7-B004-4803-9D4E-B897B4441F9C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E2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01735-354B-4739-BC10-2013A8DCC1FE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D5D12A-5B91-40FF-A572-35CD01552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D6128F4-C1B5-4279-A067-DF78108E7618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8DA3A6-71B2-4877-80FA-5A910C4E2243}"/>
              </a:ext>
            </a:extLst>
          </p:cNvPr>
          <p:cNvSpPr txBox="1"/>
          <p:nvPr/>
        </p:nvSpPr>
        <p:spPr>
          <a:xfrm>
            <a:off x="10191748" y="673364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1DCAF-DCD4-4995-B395-AFE041747887}"/>
              </a:ext>
            </a:extLst>
          </p:cNvPr>
          <p:cNvSpPr txBox="1"/>
          <p:nvPr/>
        </p:nvSpPr>
        <p:spPr>
          <a:xfrm>
            <a:off x="11091861" y="673364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0FD0580-66F3-4935-9028-909E9BE0CA67}"/>
              </a:ext>
            </a:extLst>
          </p:cNvPr>
          <p:cNvSpPr/>
          <p:nvPr/>
        </p:nvSpPr>
        <p:spPr>
          <a:xfrm>
            <a:off x="4492540" y="2181887"/>
            <a:ext cx="3037005" cy="249422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avec coins supérieurs arrondis 8">
            <a:extLst>
              <a:ext uri="{FF2B5EF4-FFF2-40B4-BE49-F238E27FC236}">
                <a16:creationId xmlns:a16="http://schemas.microsoft.com/office/drawing/2014/main" id="{6AE8032F-27CD-4710-9413-CB743CDFC9C8}"/>
              </a:ext>
            </a:extLst>
          </p:cNvPr>
          <p:cNvSpPr/>
          <p:nvPr/>
        </p:nvSpPr>
        <p:spPr>
          <a:xfrm>
            <a:off x="4492540" y="2181887"/>
            <a:ext cx="3037004" cy="652097"/>
          </a:xfrm>
          <a:prstGeom prst="round2SameRect">
            <a:avLst>
              <a:gd name="adj1" fmla="val 10545"/>
              <a:gd name="adj2" fmla="val 0"/>
            </a:avLst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>
                <a:latin typeface="Ubuntu Condensed" panose="020B0506030602030204" pitchFamily="34" charset="0"/>
              </a:rPr>
              <a:t>Bienvenue, merci de vous connecter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523D7-2C30-4645-AA88-0C3E6994F20B}"/>
              </a:ext>
            </a:extLst>
          </p:cNvPr>
          <p:cNvSpPr/>
          <p:nvPr/>
        </p:nvSpPr>
        <p:spPr>
          <a:xfrm>
            <a:off x="5166831" y="3057902"/>
            <a:ext cx="1523529" cy="2438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i="1" dirty="0">
                <a:solidFill>
                  <a:schemeClr val="bg2">
                    <a:lumMod val="90000"/>
                  </a:schemeClr>
                </a:solidFill>
              </a:rPr>
              <a:t>Nom d’utilisateur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48400-FA61-4399-B630-E4C4F8B4ABB3}"/>
              </a:ext>
            </a:extLst>
          </p:cNvPr>
          <p:cNvSpPr/>
          <p:nvPr/>
        </p:nvSpPr>
        <p:spPr>
          <a:xfrm>
            <a:off x="5166831" y="3526537"/>
            <a:ext cx="1523529" cy="2438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i="1" dirty="0">
                <a:solidFill>
                  <a:schemeClr val="bg2">
                    <a:lumMod val="90000"/>
                  </a:schemeClr>
                </a:solidFill>
              </a:rPr>
              <a:t>Mot de passe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EEE9D5-D561-4FEE-9478-B8ED25F49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49" y="3057902"/>
            <a:ext cx="270255" cy="27025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37E65B0-F780-4423-B59F-CF0F399F8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49" y="3526537"/>
            <a:ext cx="270256" cy="2702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808CB8-D43D-4EC8-9E5F-8EC1891C513E}"/>
              </a:ext>
            </a:extLst>
          </p:cNvPr>
          <p:cNvSpPr/>
          <p:nvPr/>
        </p:nvSpPr>
        <p:spPr>
          <a:xfrm>
            <a:off x="4663531" y="4309701"/>
            <a:ext cx="2695020" cy="270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En cas d’oubli de mot de passe, merci de </a:t>
            </a:r>
            <a:r>
              <a:rPr lang="fr-FR" sz="1200" dirty="0">
                <a:solidFill>
                  <a:srgbClr val="2E75B6"/>
                </a:solidFill>
              </a:rPr>
              <a:t>contacter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l’administrateur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2E9A7A-C9E9-4EE6-AB8B-913DE6794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122" y="3943287"/>
            <a:ext cx="270256" cy="2702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FA976C-355D-453B-8722-B361FB747C71}"/>
              </a:ext>
            </a:extLst>
          </p:cNvPr>
          <p:cNvSpPr/>
          <p:nvPr/>
        </p:nvSpPr>
        <p:spPr>
          <a:xfrm>
            <a:off x="6011041" y="3943287"/>
            <a:ext cx="1688420" cy="270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Se souvenir de moi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5C0B1A9-97C6-4D8D-96D7-96D4FD3673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4626" y="5914768"/>
            <a:ext cx="1717374" cy="9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85F46D-6E29-4A1B-8DC4-8F42A812F528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E2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D32CDF-B6A9-47A3-9989-BDD244B0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3FF112-75C8-4B40-AD1D-B4D7C993BD92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C6C9D-96FD-46C8-ADAC-8D342CC3A6AA}"/>
              </a:ext>
            </a:extLst>
          </p:cNvPr>
          <p:cNvSpPr txBox="1"/>
          <p:nvPr/>
        </p:nvSpPr>
        <p:spPr>
          <a:xfrm>
            <a:off x="8238259" y="649771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B00945-42B8-4285-9769-8AEBA0470EFE}"/>
              </a:ext>
            </a:extLst>
          </p:cNvPr>
          <p:cNvSpPr txBox="1"/>
          <p:nvPr/>
        </p:nvSpPr>
        <p:spPr>
          <a:xfrm>
            <a:off x="9066063" y="649772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39CCD8-EA6A-48C4-9AF5-0242CCE5EB9D}"/>
              </a:ext>
            </a:extLst>
          </p:cNvPr>
          <p:cNvSpPr txBox="1"/>
          <p:nvPr/>
        </p:nvSpPr>
        <p:spPr>
          <a:xfrm>
            <a:off x="9950148" y="655767"/>
            <a:ext cx="6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Profil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26C5D4-36C8-4005-B0B6-BD06EB335914}"/>
              </a:ext>
            </a:extLst>
          </p:cNvPr>
          <p:cNvSpPr txBox="1"/>
          <p:nvPr/>
        </p:nvSpPr>
        <p:spPr>
          <a:xfrm>
            <a:off x="10634655" y="655768"/>
            <a:ext cx="14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Se déconnecter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C876D-CCB8-423F-BD32-AAFF757726FA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A393431-6A50-4210-95C3-D0F6EAD1F4E1}"/>
              </a:ext>
            </a:extLst>
          </p:cNvPr>
          <p:cNvSpPr/>
          <p:nvPr/>
        </p:nvSpPr>
        <p:spPr>
          <a:xfrm>
            <a:off x="2971800" y="1922318"/>
            <a:ext cx="6702136" cy="4608022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avec coins supérieurs arrondis 21">
            <a:extLst>
              <a:ext uri="{FF2B5EF4-FFF2-40B4-BE49-F238E27FC236}">
                <a16:creationId xmlns:a16="http://schemas.microsoft.com/office/drawing/2014/main" id="{369C8B6D-F4D7-4866-B36C-BA70D37DD40E}"/>
              </a:ext>
            </a:extLst>
          </p:cNvPr>
          <p:cNvSpPr/>
          <p:nvPr/>
        </p:nvSpPr>
        <p:spPr>
          <a:xfrm>
            <a:off x="2971800" y="1922318"/>
            <a:ext cx="6702135" cy="652097"/>
          </a:xfrm>
          <a:prstGeom prst="round2SameRect">
            <a:avLst>
              <a:gd name="adj1" fmla="val 10545"/>
              <a:gd name="adj2" fmla="val 0"/>
            </a:avLst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1600" dirty="0">
              <a:latin typeface="Ubuntu Condensed" panose="020B0506030602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9B482F-55CE-4D5F-9A05-D7987EE66700}"/>
              </a:ext>
            </a:extLst>
          </p:cNvPr>
          <p:cNvSpPr/>
          <p:nvPr/>
        </p:nvSpPr>
        <p:spPr>
          <a:xfrm>
            <a:off x="3066347" y="2083808"/>
            <a:ext cx="1031985" cy="329114"/>
          </a:xfrm>
          <a:prstGeom prst="rect">
            <a:avLst/>
          </a:prstGeom>
          <a:solidFill>
            <a:srgbClr val="E2242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latin typeface="Ubuntu Light" panose="020B0304030602030204" pitchFamily="34" charset="0"/>
              </a:rPr>
              <a:t>Semestre :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ED6273-C059-4B51-9D9B-8DF8CC802E92}"/>
              </a:ext>
            </a:extLst>
          </p:cNvPr>
          <p:cNvSpPr/>
          <p:nvPr/>
        </p:nvSpPr>
        <p:spPr>
          <a:xfrm>
            <a:off x="4137071" y="1922317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2934C8-9312-4DE9-869B-535EFE01D466}"/>
              </a:ext>
            </a:extLst>
          </p:cNvPr>
          <p:cNvSpPr/>
          <p:nvPr/>
        </p:nvSpPr>
        <p:spPr>
          <a:xfrm>
            <a:off x="4678627" y="1922316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D407D-CFA0-4E23-A683-CF94E2027863}"/>
              </a:ext>
            </a:extLst>
          </p:cNvPr>
          <p:cNvSpPr/>
          <p:nvPr/>
        </p:nvSpPr>
        <p:spPr>
          <a:xfrm>
            <a:off x="5220181" y="1922316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0E5D54-92D1-4A78-A048-1CA3FA8F34CB}"/>
              </a:ext>
            </a:extLst>
          </p:cNvPr>
          <p:cNvSpPr/>
          <p:nvPr/>
        </p:nvSpPr>
        <p:spPr>
          <a:xfrm>
            <a:off x="5761737" y="1922315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25B4B-0BD1-46B5-A704-05EFC9E28175}"/>
              </a:ext>
            </a:extLst>
          </p:cNvPr>
          <p:cNvSpPr/>
          <p:nvPr/>
        </p:nvSpPr>
        <p:spPr>
          <a:xfrm>
            <a:off x="6832461" y="1922315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14108-22A8-47A0-AEFD-C2C3CC0ACE84}"/>
              </a:ext>
            </a:extLst>
          </p:cNvPr>
          <p:cNvSpPr/>
          <p:nvPr/>
        </p:nvSpPr>
        <p:spPr>
          <a:xfrm>
            <a:off x="7374016" y="1919824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AB2186-F0C4-4C20-961A-1D273D1DFD1C}"/>
              </a:ext>
            </a:extLst>
          </p:cNvPr>
          <p:cNvSpPr/>
          <p:nvPr/>
        </p:nvSpPr>
        <p:spPr>
          <a:xfrm>
            <a:off x="7915572" y="1919823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ECDD37-5559-415A-8EB2-E87996890D22}"/>
              </a:ext>
            </a:extLst>
          </p:cNvPr>
          <p:cNvSpPr/>
          <p:nvPr/>
        </p:nvSpPr>
        <p:spPr>
          <a:xfrm>
            <a:off x="8457128" y="1919822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19A86B-3DC3-4592-B4D8-33B5C18371C2}"/>
              </a:ext>
            </a:extLst>
          </p:cNvPr>
          <p:cNvSpPr/>
          <p:nvPr/>
        </p:nvSpPr>
        <p:spPr>
          <a:xfrm>
            <a:off x="8998683" y="1919821"/>
            <a:ext cx="541556" cy="652097"/>
          </a:xfrm>
          <a:prstGeom prst="rect">
            <a:avLst/>
          </a:prstGeom>
          <a:solidFill>
            <a:srgbClr val="E22421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Ubuntu Light" panose="020B0304030602030204" pitchFamily="3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89F47C-7A37-454B-9CC3-881253C61AD6}"/>
              </a:ext>
            </a:extLst>
          </p:cNvPr>
          <p:cNvSpPr/>
          <p:nvPr/>
        </p:nvSpPr>
        <p:spPr>
          <a:xfrm>
            <a:off x="6290906" y="1922316"/>
            <a:ext cx="541556" cy="652097"/>
          </a:xfrm>
          <a:prstGeom prst="rect">
            <a:avLst/>
          </a:prstGeom>
          <a:solidFill>
            <a:srgbClr val="752525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Ubuntu Light" panose="020B0304030602030204" pitchFamily="34" charset="0"/>
              </a:rPr>
              <a:t>5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82322374-E7F8-464F-B358-DC322B83F791}"/>
              </a:ext>
            </a:extLst>
          </p:cNvPr>
          <p:cNvGrpSpPr/>
          <p:nvPr/>
        </p:nvGrpSpPr>
        <p:grpSpPr>
          <a:xfrm>
            <a:off x="3076576" y="2863206"/>
            <a:ext cx="5676900" cy="854802"/>
            <a:chOff x="3076576" y="2863206"/>
            <a:chExt cx="5676900" cy="854802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66674E0-2075-4B63-B836-E14B36107290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(TP1)</a:t>
              </a: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3333D5AB-77C6-4D07-9DC1-280219AC033E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F883D29-65CE-490D-86C5-D5779DE4E727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71AF149-C06F-4948-9DC8-16D2070262A4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B6AF0B2-908E-46A9-9A81-BFCD16DE149F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D17FC796-ED25-4B91-A8A6-8E5DA7B0DA5C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A31B893-AB8D-4546-8C64-FFE32E5C054E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14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EBBEF43-CEF7-486A-82F0-B6FF34328AA7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Algorithmique et Complexité (CC1)</a:t>
                </a: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585FE62E-D740-4237-8A6C-DAC5D51C4179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B347929D-13B8-4359-A92F-26B4F5E316F9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4,5</a:t>
                </a:r>
              </a:p>
            </p:txBody>
          </p:sp>
        </p:grp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374697C-3703-4032-97F7-86723384176B}"/>
              </a:ext>
            </a:extLst>
          </p:cNvPr>
          <p:cNvGrpSpPr/>
          <p:nvPr/>
        </p:nvGrpSpPr>
        <p:grpSpPr>
          <a:xfrm>
            <a:off x="3076575" y="3717795"/>
            <a:ext cx="5676901" cy="854802"/>
            <a:chOff x="3076575" y="2863206"/>
            <a:chExt cx="5676901" cy="854802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FA14594-F71B-4CAB-A203-EE4D3A40D04A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Orientée Objet (TP1)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2103821-7ACF-43A4-9623-D15D0259689F}"/>
                </a:ext>
              </a:extLst>
            </p:cNvPr>
            <p:cNvGrpSpPr/>
            <p:nvPr/>
          </p:nvGrpSpPr>
          <p:grpSpPr>
            <a:xfrm>
              <a:off x="3076575" y="2863206"/>
              <a:ext cx="5676901" cy="854802"/>
              <a:chOff x="3076575" y="2863206"/>
              <a:chExt cx="5676901" cy="854802"/>
            </a:xfrm>
          </p:grpSpPr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E5058BE6-6D48-43E4-80A5-30BA8B6C6603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Algorithmique et Complexité (EXAM)</a:t>
                </a: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30D37C8A-9758-4E59-99ED-3E281DC99F45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5DDF4E3-311B-40E0-BF68-54BF4E4F3E6C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8</a:t>
                </a: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43274D06-372D-44ED-93B7-3E609F7F0641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5433C23D-5548-4441-BA14-87668767BDE6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14,25</a:t>
                </a: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D6FFCF1-CB48-40DD-BAC0-9424BBA4E2FC}"/>
                  </a:ext>
                </a:extLst>
              </p:cNvPr>
              <p:cNvSpPr txBox="1"/>
              <p:nvPr/>
            </p:nvSpPr>
            <p:spPr>
              <a:xfrm>
                <a:off x="3076575" y="3441009"/>
                <a:ext cx="2457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Orientée Objet (EXAM)</a:t>
                </a:r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C043C94C-2DE3-411A-BC0B-F55FF449FB6C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3655EA65-DCCB-4080-9016-C94EF9BEF660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11,75</a:t>
                </a:r>
              </a:p>
            </p:txBody>
          </p:sp>
        </p:grp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49360273-28E9-4A33-BD43-FD6B67F67F1D}"/>
              </a:ext>
            </a:extLst>
          </p:cNvPr>
          <p:cNvGrpSpPr/>
          <p:nvPr/>
        </p:nvGrpSpPr>
        <p:grpSpPr>
          <a:xfrm>
            <a:off x="3076576" y="4575708"/>
            <a:ext cx="5676900" cy="854802"/>
            <a:chOff x="3076576" y="2863206"/>
            <a:chExt cx="5676900" cy="854802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9DE40319-311B-4125-B3DD-56BDEB5551BA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(CC1)</a:t>
              </a:r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359E6EC0-520B-4C5D-8A69-38A63FF13771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19CA1A99-1F83-41BC-AAA1-75094308ECB9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51CDB8D-D008-4D81-A2A2-D16FF1DE543E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064D1279-DCD7-4103-9B1D-4DE7079FAE0B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4E1CABBC-C3DD-40DB-8155-5691C8F4C364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B540A427-006F-4848-91C3-34C7A521546D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0914D15E-8C35-4F88-9193-4AF03E47E3FF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668C2321-AA82-4B82-92D6-29CC796661AE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111CD3D2-E59C-433E-BC39-1330C3F78843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</p:grp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F7A37814-E4EF-4D53-A85B-AFB42B01F03E}"/>
              </a:ext>
            </a:extLst>
          </p:cNvPr>
          <p:cNvGrpSpPr/>
          <p:nvPr/>
        </p:nvGrpSpPr>
        <p:grpSpPr>
          <a:xfrm>
            <a:off x="3076576" y="5427974"/>
            <a:ext cx="5676900" cy="854802"/>
            <a:chOff x="3076576" y="2863206"/>
            <a:chExt cx="5676900" cy="854802"/>
          </a:xfrm>
        </p:grpSpPr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8BE609D6-7C39-4F4D-A44C-3E7ABAEC2EED}"/>
                </a:ext>
              </a:extLst>
            </p:cNvPr>
            <p:cNvSpPr txBox="1"/>
            <p:nvPr/>
          </p:nvSpPr>
          <p:spPr>
            <a:xfrm>
              <a:off x="3076576" y="3148071"/>
              <a:ext cx="2278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Ubuntu Condensed" panose="020B0506030602030204" pitchFamily="34" charset="0"/>
                </a:rPr>
                <a:t>Programmation C (CC1)</a:t>
              </a:r>
            </a:p>
          </p:txBody>
        </p: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D2FC8BB8-2BD4-4113-AA13-1B70427D9D58}"/>
                </a:ext>
              </a:extLst>
            </p:cNvPr>
            <p:cNvGrpSpPr/>
            <p:nvPr/>
          </p:nvGrpSpPr>
          <p:grpSpPr>
            <a:xfrm>
              <a:off x="3076576" y="2863206"/>
              <a:ext cx="5676900" cy="854802"/>
              <a:chOff x="3076576" y="2863206"/>
              <a:chExt cx="5676900" cy="854802"/>
            </a:xfrm>
          </p:grpSpPr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DFB8477-BF4A-4DD7-B204-75B1FFE5E26E}"/>
                  </a:ext>
                </a:extLst>
              </p:cNvPr>
              <p:cNvSpPr txBox="1"/>
              <p:nvPr/>
            </p:nvSpPr>
            <p:spPr>
              <a:xfrm>
                <a:off x="3076576" y="2863206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F7C5A248-CFF6-45B7-95AD-2C6A232E4C50}"/>
                  </a:ext>
                </a:extLst>
              </p:cNvPr>
              <p:cNvCxnSpPr/>
              <p:nvPr/>
            </p:nvCxnSpPr>
            <p:spPr>
              <a:xfrm>
                <a:off x="3076576" y="3140205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A8EEC1F7-796D-4022-B608-82043472ACFA}"/>
                  </a:ext>
                </a:extLst>
              </p:cNvPr>
              <p:cNvSpPr txBox="1"/>
              <p:nvPr/>
            </p:nvSpPr>
            <p:spPr>
              <a:xfrm>
                <a:off x="8211920" y="2863206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B25ECCF-28B6-4CE2-9160-C5F8113A5CFD}"/>
                  </a:ext>
                </a:extLst>
              </p:cNvPr>
              <p:cNvCxnSpPr/>
              <p:nvPr/>
            </p:nvCxnSpPr>
            <p:spPr>
              <a:xfrm>
                <a:off x="3076576" y="3425070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8DF205C9-41CB-4C24-A9A0-4E7184549AFC}"/>
                  </a:ext>
                </a:extLst>
              </p:cNvPr>
              <p:cNvSpPr txBox="1"/>
              <p:nvPr/>
            </p:nvSpPr>
            <p:spPr>
              <a:xfrm>
                <a:off x="8211920" y="3148071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3BAAF282-77B0-43D3-A496-856959AC26F9}"/>
                  </a:ext>
                </a:extLst>
              </p:cNvPr>
              <p:cNvSpPr txBox="1"/>
              <p:nvPr/>
            </p:nvSpPr>
            <p:spPr>
              <a:xfrm>
                <a:off x="3076576" y="3441009"/>
                <a:ext cx="22783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Programmation C (CC1)</a:t>
                </a:r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41F8532-50B7-4C8D-BAA2-1DC9097308D3}"/>
                  </a:ext>
                </a:extLst>
              </p:cNvPr>
              <p:cNvCxnSpPr/>
              <p:nvPr/>
            </p:nvCxnSpPr>
            <p:spPr>
              <a:xfrm>
                <a:off x="3076576" y="3718008"/>
                <a:ext cx="5676900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368594AA-04E1-4747-80FC-A52AAD838F4F}"/>
                  </a:ext>
                </a:extLst>
              </p:cNvPr>
              <p:cNvSpPr txBox="1"/>
              <p:nvPr/>
            </p:nvSpPr>
            <p:spPr>
              <a:xfrm>
                <a:off x="8211920" y="3441009"/>
                <a:ext cx="541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Ubuntu Condensed" panose="020B0506030602030204" pitchFamily="34" charset="0"/>
                  </a:rPr>
                  <a:t>12,5</a:t>
                </a:r>
              </a:p>
            </p:txBody>
          </p:sp>
        </p:grpSp>
      </p:grpSp>
      <p:pic>
        <p:nvPicPr>
          <p:cNvPr id="106" name="Image 105">
            <a:extLst>
              <a:ext uri="{FF2B5EF4-FFF2-40B4-BE49-F238E27FC236}">
                <a16:creationId xmlns:a16="http://schemas.microsoft.com/office/drawing/2014/main" id="{9DA199BB-61CA-403C-81FD-F85932775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357" y="2609875"/>
            <a:ext cx="134587" cy="3894045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E2DB13E0-BCE6-48C7-B9A9-E89B020C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626" y="5914768"/>
            <a:ext cx="1717374" cy="9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22F424-9AE2-4BCA-885A-441040E5CF58}"/>
              </a:ext>
            </a:extLst>
          </p:cNvPr>
          <p:cNvSpPr/>
          <p:nvPr/>
        </p:nvSpPr>
        <p:spPr>
          <a:xfrm>
            <a:off x="0" y="1133475"/>
            <a:ext cx="12192000" cy="572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424075-FA64-4304-9C39-BF5816C6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9F0B39-E3F2-448D-87D7-09E4C76451DA}"/>
              </a:ext>
            </a:extLst>
          </p:cNvPr>
          <p:cNvSpPr/>
          <p:nvPr/>
        </p:nvSpPr>
        <p:spPr>
          <a:xfrm>
            <a:off x="0" y="485841"/>
            <a:ext cx="12192000" cy="647634"/>
          </a:xfrm>
          <a:prstGeom prst="rect">
            <a:avLst/>
          </a:prstGeom>
          <a:solidFill>
            <a:srgbClr val="E22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09020-3975-441B-91F1-BDF9B45B2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547720"/>
            <a:ext cx="523875" cy="5238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44F82D-2D54-46B2-99D5-93AD70A5C00E}"/>
              </a:ext>
            </a:extLst>
          </p:cNvPr>
          <p:cNvSpPr txBox="1"/>
          <p:nvPr/>
        </p:nvSpPr>
        <p:spPr>
          <a:xfrm>
            <a:off x="2076451" y="609603"/>
            <a:ext cx="200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Ubuntu Light" panose="020B0304030602030204" pitchFamily="34" charset="0"/>
              </a:rPr>
              <a:t>Web ti ’punch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EA3254-213B-490A-AAFB-4F05E1530B23}"/>
              </a:ext>
            </a:extLst>
          </p:cNvPr>
          <p:cNvSpPr txBox="1"/>
          <p:nvPr/>
        </p:nvSpPr>
        <p:spPr>
          <a:xfrm>
            <a:off x="8238259" y="649771"/>
            <a:ext cx="77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Accueil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4EC63D-60DF-4C5D-AFD7-00B8B7AD44E1}"/>
              </a:ext>
            </a:extLst>
          </p:cNvPr>
          <p:cNvSpPr txBox="1"/>
          <p:nvPr/>
        </p:nvSpPr>
        <p:spPr>
          <a:xfrm>
            <a:off x="9066063" y="649772"/>
            <a:ext cx="90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Contact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11F2C3-710F-4114-B92B-60C2A57520E2}"/>
              </a:ext>
            </a:extLst>
          </p:cNvPr>
          <p:cNvSpPr txBox="1"/>
          <p:nvPr/>
        </p:nvSpPr>
        <p:spPr>
          <a:xfrm>
            <a:off x="9950148" y="655767"/>
            <a:ext cx="6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Profil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E41859-F1DE-4DF4-AC0D-C43E91DFC5AA}"/>
              </a:ext>
            </a:extLst>
          </p:cNvPr>
          <p:cNvSpPr txBox="1"/>
          <p:nvPr/>
        </p:nvSpPr>
        <p:spPr>
          <a:xfrm>
            <a:off x="10634655" y="655768"/>
            <a:ext cx="149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Ubuntu Light" panose="020B0304030602030204" pitchFamily="34" charset="0"/>
              </a:rPr>
              <a:t>Se déconnecter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2591485-B545-457B-9600-2AE50E119504}"/>
              </a:ext>
            </a:extLst>
          </p:cNvPr>
          <p:cNvSpPr/>
          <p:nvPr/>
        </p:nvSpPr>
        <p:spPr>
          <a:xfrm>
            <a:off x="3225945" y="2372764"/>
            <a:ext cx="5740111" cy="3037436"/>
          </a:xfrm>
          <a:prstGeom prst="roundRect">
            <a:avLst>
              <a:gd name="adj" fmla="val 1246"/>
            </a:avLst>
          </a:prstGeom>
          <a:solidFill>
            <a:schemeClr val="bg1"/>
          </a:solidFill>
          <a:ln w="6350"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D753A4-0BA4-4395-803F-5C2A75F2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13" y="2583014"/>
            <a:ext cx="1283437" cy="1283437"/>
          </a:xfrm>
          <a:prstGeom prst="roundRect">
            <a:avLst>
              <a:gd name="adj" fmla="val 9001"/>
            </a:avLst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8A94465-9F81-4A7E-BD55-E6E3461A512F}"/>
              </a:ext>
            </a:extLst>
          </p:cNvPr>
          <p:cNvSpPr txBox="1"/>
          <p:nvPr/>
        </p:nvSpPr>
        <p:spPr>
          <a:xfrm>
            <a:off x="5037717" y="2778157"/>
            <a:ext cx="369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Arthur Chaton</a:t>
            </a: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3</a:t>
            </a:r>
            <a:r>
              <a:rPr lang="fr-FR" sz="1600" baseline="300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ème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 année</a:t>
            </a:r>
          </a:p>
          <a:p>
            <a:pPr algn="r"/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Ubuntu Condensed" panose="020B0506030602030204" pitchFamily="34" charset="0"/>
              </a:rPr>
              <a:t>arthur.chaton@insa-cvl.fr</a:t>
            </a:r>
          </a:p>
          <a:p>
            <a:pPr algn="r"/>
            <a:endParaRPr lang="fr-FR" sz="1600" dirty="0">
              <a:solidFill>
                <a:schemeClr val="accent5">
                  <a:lumMod val="7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Date de naissance :	 24/05/1997</a:t>
            </a: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 INE :	</a:t>
            </a:r>
            <a:r>
              <a:rPr lang="fr-FR" sz="1600" dirty="0" err="1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xxxxxxxxx</a:t>
            </a:r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Ubuntu Condensed" panose="020B0506030602030204" pitchFamily="34" charset="0"/>
              </a:rPr>
              <a:t>N° étudiant :	4269</a:t>
            </a:r>
          </a:p>
          <a:p>
            <a:pPr algn="r"/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  <a:p>
            <a:pPr algn="r"/>
            <a:endParaRPr lang="fr-FR" sz="1600" dirty="0">
              <a:solidFill>
                <a:schemeClr val="bg2">
                  <a:lumMod val="25000"/>
                </a:schemeClr>
              </a:solidFill>
              <a:latin typeface="Ubuntu Condensed" panose="020B050603060203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E8C5118-E5D5-494F-9193-2B904A0D8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626" y="5914768"/>
            <a:ext cx="1717374" cy="9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llipse 83">
            <a:extLst>
              <a:ext uri="{FF2B5EF4-FFF2-40B4-BE49-F238E27FC236}">
                <a16:creationId xmlns:a16="http://schemas.microsoft.com/office/drawing/2014/main" id="{F43DF659-ADA2-4D47-85CB-8215198E1E98}"/>
              </a:ext>
            </a:extLst>
          </p:cNvPr>
          <p:cNvSpPr/>
          <p:nvPr/>
        </p:nvSpPr>
        <p:spPr>
          <a:xfrm>
            <a:off x="4602341" y="1343830"/>
            <a:ext cx="3435739" cy="3435739"/>
          </a:xfrm>
          <a:prstGeom prst="ellipse">
            <a:avLst/>
          </a:prstGeom>
          <a:solidFill>
            <a:schemeClr val="bg1"/>
          </a:solidFill>
          <a:ln w="177800">
            <a:solidFill>
              <a:srgbClr val="E22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5C7C6FA-125D-4128-A086-DB4F46481785}"/>
              </a:ext>
            </a:extLst>
          </p:cNvPr>
          <p:cNvGrpSpPr/>
          <p:nvPr/>
        </p:nvGrpSpPr>
        <p:grpSpPr>
          <a:xfrm>
            <a:off x="1866049" y="2545319"/>
            <a:ext cx="906854" cy="906854"/>
            <a:chOff x="4357296" y="1417246"/>
            <a:chExt cx="906854" cy="906854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9A5CB21-6549-41B7-A444-FE51CAA6F8C3}"/>
                </a:ext>
              </a:extLst>
            </p:cNvPr>
            <p:cNvSpPr/>
            <p:nvPr/>
          </p:nvSpPr>
          <p:spPr>
            <a:xfrm>
              <a:off x="4357296" y="1417246"/>
              <a:ext cx="906854" cy="906854"/>
            </a:xfrm>
            <a:prstGeom prst="ellipse">
              <a:avLst/>
            </a:prstGeom>
            <a:noFill/>
            <a:ln w="38100">
              <a:solidFill>
                <a:srgbClr val="64B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FECBDB7-FD14-4327-AABE-954341181702}"/>
                </a:ext>
              </a:extLst>
            </p:cNvPr>
            <p:cNvSpPr/>
            <p:nvPr/>
          </p:nvSpPr>
          <p:spPr>
            <a:xfrm>
              <a:off x="4402764" y="1462714"/>
              <a:ext cx="815919" cy="815919"/>
            </a:xfrm>
            <a:prstGeom prst="ellipse">
              <a:avLst/>
            </a:prstGeom>
            <a:solidFill>
              <a:srgbClr val="CFE757"/>
            </a:solidFill>
            <a:ln w="76200">
              <a:solidFill>
                <a:srgbClr val="EFF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6C4B599-2311-4464-A4C3-0ECC5A03F49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23" y="1462714"/>
              <a:ext cx="0" cy="815919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2C934AD-4F44-4077-80AB-F48D0AC87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64" y="1870673"/>
              <a:ext cx="815919" cy="0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26278A0-3046-4194-AB77-878DBC139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6F45B3-06A6-4A99-AFED-5B63099C1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F024F1B-C993-424A-843E-F7CC0E4E035A}"/>
                </a:ext>
              </a:extLst>
            </p:cNvPr>
            <p:cNvSpPr/>
            <p:nvPr/>
          </p:nvSpPr>
          <p:spPr>
            <a:xfrm>
              <a:off x="4756895" y="1816845"/>
              <a:ext cx="107657" cy="107657"/>
            </a:xfrm>
            <a:prstGeom prst="ellipse">
              <a:avLst/>
            </a:prstGeom>
            <a:solidFill>
              <a:srgbClr val="EF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Forme en L 50">
            <a:extLst>
              <a:ext uri="{FF2B5EF4-FFF2-40B4-BE49-F238E27FC236}">
                <a16:creationId xmlns:a16="http://schemas.microsoft.com/office/drawing/2014/main" id="{B285003C-527F-4C95-9123-72102BF86F9B}"/>
              </a:ext>
            </a:extLst>
          </p:cNvPr>
          <p:cNvSpPr/>
          <p:nvPr/>
        </p:nvSpPr>
        <p:spPr>
          <a:xfrm rot="16200000">
            <a:off x="1810272" y="2489542"/>
            <a:ext cx="1018409" cy="101840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FC307E8A-D3D1-471A-B05D-4BD458C9BBFB}"/>
              </a:ext>
            </a:extLst>
          </p:cNvPr>
          <p:cNvGrpSpPr/>
          <p:nvPr/>
        </p:nvGrpSpPr>
        <p:grpSpPr>
          <a:xfrm>
            <a:off x="5006083" y="2009926"/>
            <a:ext cx="1924120" cy="2348555"/>
            <a:chOff x="5006083" y="2009926"/>
            <a:chExt cx="1924120" cy="23485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0943C6A-3646-408A-86A4-83985AEF2B83}"/>
                </a:ext>
              </a:extLst>
            </p:cNvPr>
            <p:cNvSpPr/>
            <p:nvPr/>
          </p:nvSpPr>
          <p:spPr>
            <a:xfrm>
              <a:off x="5441489" y="4160426"/>
              <a:ext cx="1304278" cy="196411"/>
            </a:xfrm>
            <a:prstGeom prst="rect">
              <a:avLst/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73D22C-B820-41D6-AF19-A8E3D42B3643}"/>
                </a:ext>
              </a:extLst>
            </p:cNvPr>
            <p:cNvSpPr/>
            <p:nvPr/>
          </p:nvSpPr>
          <p:spPr>
            <a:xfrm>
              <a:off x="5422102" y="2951892"/>
              <a:ext cx="1352219" cy="1241336"/>
            </a:xfrm>
            <a:prstGeom prst="rect">
              <a:avLst/>
            </a:prstGeom>
            <a:solidFill>
              <a:srgbClr val="EBFF7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Lune 33">
              <a:extLst>
                <a:ext uri="{FF2B5EF4-FFF2-40B4-BE49-F238E27FC236}">
                  <a16:creationId xmlns:a16="http://schemas.microsoft.com/office/drawing/2014/main" id="{3A27ECD0-5097-4DA1-98D2-A25495BB3608}"/>
                </a:ext>
              </a:extLst>
            </p:cNvPr>
            <p:cNvSpPr/>
            <p:nvPr/>
          </p:nvSpPr>
          <p:spPr>
            <a:xfrm rot="16200000">
              <a:off x="5960966" y="3474940"/>
              <a:ext cx="270070" cy="1479549"/>
            </a:xfrm>
            <a:prstGeom prst="moon">
              <a:avLst>
                <a:gd name="adj" fmla="val 66988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0956A84-96B1-4167-8916-BB8218238123}"/>
                </a:ext>
              </a:extLst>
            </p:cNvPr>
            <p:cNvGrpSpPr/>
            <p:nvPr/>
          </p:nvGrpSpPr>
          <p:grpSpPr>
            <a:xfrm>
              <a:off x="5006083" y="2009926"/>
              <a:ext cx="906854" cy="906854"/>
              <a:chOff x="4357296" y="1417246"/>
              <a:chExt cx="906854" cy="90685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B119D72-67A9-40F9-9107-745C28A7EF7C}"/>
                  </a:ext>
                </a:extLst>
              </p:cNvPr>
              <p:cNvSpPr/>
              <p:nvPr/>
            </p:nvSpPr>
            <p:spPr>
              <a:xfrm>
                <a:off x="4357296" y="1417246"/>
                <a:ext cx="906854" cy="906854"/>
              </a:xfrm>
              <a:prstGeom prst="ellipse">
                <a:avLst/>
              </a:prstGeom>
              <a:noFill/>
              <a:ln w="38100">
                <a:solidFill>
                  <a:srgbClr val="64BA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18FBB2E-8FC5-4A49-AD6F-43AF96582A13}"/>
                  </a:ext>
                </a:extLst>
              </p:cNvPr>
              <p:cNvSpPr/>
              <p:nvPr/>
            </p:nvSpPr>
            <p:spPr>
              <a:xfrm>
                <a:off x="4402764" y="1462714"/>
                <a:ext cx="815919" cy="815919"/>
              </a:xfrm>
              <a:prstGeom prst="ellipse">
                <a:avLst/>
              </a:prstGeom>
              <a:solidFill>
                <a:srgbClr val="CFE757"/>
              </a:solidFill>
              <a:ln w="76200">
                <a:solidFill>
                  <a:srgbClr val="EFF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EE928A4-88CC-432A-B907-FBC7620E2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0723" y="1462714"/>
                <a:ext cx="0" cy="815919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24225B1-D18B-49A0-A948-24FE9CF89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2764" y="1870673"/>
                <a:ext cx="815919" cy="0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A04D10-7E42-4091-9E37-D1EC2F70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2253" y="1582203"/>
                <a:ext cx="576941" cy="576941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A686300A-B730-4CEC-9CB4-502F2F392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22253" y="1582203"/>
                <a:ext cx="576941" cy="576941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AE20362-8C29-4A16-AEF9-DD713CB50F3E}"/>
                  </a:ext>
                </a:extLst>
              </p:cNvPr>
              <p:cNvSpPr/>
              <p:nvPr/>
            </p:nvSpPr>
            <p:spPr>
              <a:xfrm>
                <a:off x="4756895" y="1816845"/>
                <a:ext cx="107657" cy="107657"/>
              </a:xfrm>
              <a:prstGeom prst="ellipse">
                <a:avLst/>
              </a:prstGeom>
              <a:solidFill>
                <a:srgbClr val="EFF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074172A2-175F-4F38-9DAA-16C60E61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5586">
              <a:off x="6189150" y="3596282"/>
              <a:ext cx="512195" cy="505629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6CEF2876-6307-47F0-AE01-844201544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05357">
              <a:off x="6064114" y="3100834"/>
              <a:ext cx="512195" cy="505629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C4F1A35C-28EC-4473-ACD7-A2AA3B43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47213">
              <a:off x="5565425" y="3731647"/>
              <a:ext cx="512195" cy="50562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DA5BED4C-9CEC-4587-A749-6461E9CC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70077">
              <a:off x="5453049" y="3045090"/>
              <a:ext cx="512195" cy="505629"/>
            </a:xfrm>
            <a:prstGeom prst="rect">
              <a:avLst/>
            </a:prstGeom>
          </p:spPr>
        </p:pic>
        <p:sp>
          <p:nvSpPr>
            <p:cNvPr id="70" name="Lune 69">
              <a:extLst>
                <a:ext uri="{FF2B5EF4-FFF2-40B4-BE49-F238E27FC236}">
                  <a16:creationId xmlns:a16="http://schemas.microsoft.com/office/drawing/2014/main" id="{68D76AB9-FEAB-4C52-BABC-762013EFA6F5}"/>
                </a:ext>
              </a:extLst>
            </p:cNvPr>
            <p:cNvSpPr/>
            <p:nvPr/>
          </p:nvSpPr>
          <p:spPr>
            <a:xfrm>
              <a:off x="5266021" y="2485124"/>
              <a:ext cx="173987" cy="1873357"/>
            </a:xfrm>
            <a:prstGeom prst="moon">
              <a:avLst>
                <a:gd name="adj" fmla="val 87500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Lune 70">
              <a:extLst>
                <a:ext uri="{FF2B5EF4-FFF2-40B4-BE49-F238E27FC236}">
                  <a16:creationId xmlns:a16="http://schemas.microsoft.com/office/drawing/2014/main" id="{AC31F0C6-F66B-4E72-9F00-1D737A91F30B}"/>
                </a:ext>
              </a:extLst>
            </p:cNvPr>
            <p:cNvSpPr/>
            <p:nvPr/>
          </p:nvSpPr>
          <p:spPr>
            <a:xfrm flipH="1">
              <a:off x="6754216" y="2485124"/>
              <a:ext cx="175987" cy="1873357"/>
            </a:xfrm>
            <a:prstGeom prst="moon">
              <a:avLst>
                <a:gd name="adj" fmla="val 87500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rectangle 40">
              <a:extLst>
                <a:ext uri="{FF2B5EF4-FFF2-40B4-BE49-F238E27FC236}">
                  <a16:creationId xmlns:a16="http://schemas.microsoft.com/office/drawing/2014/main" id="{9508259E-4BFA-4064-89AA-50425DC361AE}"/>
                </a:ext>
              </a:extLst>
            </p:cNvPr>
            <p:cNvSpPr/>
            <p:nvPr/>
          </p:nvSpPr>
          <p:spPr>
            <a:xfrm>
              <a:off x="5365865" y="4040868"/>
              <a:ext cx="229950" cy="207799"/>
            </a:xfrm>
            <a:prstGeom prst="rtTriangle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rectangle 68">
              <a:extLst>
                <a:ext uri="{FF2B5EF4-FFF2-40B4-BE49-F238E27FC236}">
                  <a16:creationId xmlns:a16="http://schemas.microsoft.com/office/drawing/2014/main" id="{7D61AEF3-624A-4204-88B8-2AAFE7D88441}"/>
                </a:ext>
              </a:extLst>
            </p:cNvPr>
            <p:cNvSpPr/>
            <p:nvPr/>
          </p:nvSpPr>
          <p:spPr>
            <a:xfrm flipH="1">
              <a:off x="6612350" y="4038487"/>
              <a:ext cx="222630" cy="201184"/>
            </a:xfrm>
            <a:prstGeom prst="rtTriangle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 : avec coins supérieurs arrondis 72">
              <a:extLst>
                <a:ext uri="{FF2B5EF4-FFF2-40B4-BE49-F238E27FC236}">
                  <a16:creationId xmlns:a16="http://schemas.microsoft.com/office/drawing/2014/main" id="{B46CB8D5-6BA4-475E-A0AF-DB3909661DC7}"/>
                </a:ext>
              </a:extLst>
            </p:cNvPr>
            <p:cNvSpPr/>
            <p:nvPr/>
          </p:nvSpPr>
          <p:spPr>
            <a:xfrm rot="10800000">
              <a:off x="5419890" y="4212806"/>
              <a:ext cx="1352218" cy="140264"/>
            </a:xfrm>
            <a:prstGeom prst="round2SameRect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9E73172-B288-4238-9166-0DEC1D1278FF}"/>
              </a:ext>
            </a:extLst>
          </p:cNvPr>
          <p:cNvGrpSpPr/>
          <p:nvPr/>
        </p:nvGrpSpPr>
        <p:grpSpPr>
          <a:xfrm>
            <a:off x="1689198" y="657423"/>
            <a:ext cx="906854" cy="906854"/>
            <a:chOff x="4357296" y="1417246"/>
            <a:chExt cx="906854" cy="906854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DCDC2C-D41C-4A8B-AEDA-0A85BF3D2ED0}"/>
                </a:ext>
              </a:extLst>
            </p:cNvPr>
            <p:cNvSpPr/>
            <p:nvPr/>
          </p:nvSpPr>
          <p:spPr>
            <a:xfrm>
              <a:off x="4357296" y="1417246"/>
              <a:ext cx="906854" cy="906854"/>
            </a:xfrm>
            <a:prstGeom prst="ellipse">
              <a:avLst/>
            </a:prstGeom>
            <a:noFill/>
            <a:ln w="38100">
              <a:solidFill>
                <a:srgbClr val="64B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1B1F4BB9-D8A1-4145-8E65-8E49879EEF0F}"/>
                </a:ext>
              </a:extLst>
            </p:cNvPr>
            <p:cNvSpPr/>
            <p:nvPr/>
          </p:nvSpPr>
          <p:spPr>
            <a:xfrm>
              <a:off x="4402764" y="1462714"/>
              <a:ext cx="815919" cy="815919"/>
            </a:xfrm>
            <a:prstGeom prst="ellipse">
              <a:avLst/>
            </a:prstGeom>
            <a:solidFill>
              <a:srgbClr val="CFE757"/>
            </a:solidFill>
            <a:ln w="76200">
              <a:solidFill>
                <a:srgbClr val="EFF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92DADB0-F093-48D7-8816-D1E11BE1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23" y="1462714"/>
              <a:ext cx="0" cy="815919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431239DA-F571-4F2B-8311-CAD17605E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64" y="1870673"/>
              <a:ext cx="815919" cy="0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55038F85-7D99-4B0E-8E0E-75400FFCE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1C5B2532-6B2F-48C5-B922-7DAAA02F9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A7E66C1-9A36-45DC-92EF-18CB4EB01AD8}"/>
                </a:ext>
              </a:extLst>
            </p:cNvPr>
            <p:cNvSpPr/>
            <p:nvPr/>
          </p:nvSpPr>
          <p:spPr>
            <a:xfrm>
              <a:off x="4756895" y="1816845"/>
              <a:ext cx="107657" cy="107657"/>
            </a:xfrm>
            <a:prstGeom prst="ellipse">
              <a:avLst/>
            </a:prstGeom>
            <a:solidFill>
              <a:srgbClr val="EF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7" name="Image 86">
            <a:extLst>
              <a:ext uri="{FF2B5EF4-FFF2-40B4-BE49-F238E27FC236}">
                <a16:creationId xmlns:a16="http://schemas.microsoft.com/office/drawing/2014/main" id="{DFAE4A28-0405-44DB-AB3F-3AEB3E78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045" y="1917528"/>
            <a:ext cx="467361" cy="24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3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llipse 83">
            <a:extLst>
              <a:ext uri="{FF2B5EF4-FFF2-40B4-BE49-F238E27FC236}">
                <a16:creationId xmlns:a16="http://schemas.microsoft.com/office/drawing/2014/main" id="{F43DF659-ADA2-4D47-85CB-8215198E1E98}"/>
              </a:ext>
            </a:extLst>
          </p:cNvPr>
          <p:cNvSpPr/>
          <p:nvPr/>
        </p:nvSpPr>
        <p:spPr>
          <a:xfrm>
            <a:off x="4602341" y="1343830"/>
            <a:ext cx="3435739" cy="3435739"/>
          </a:xfrm>
          <a:prstGeom prst="ellipse">
            <a:avLst/>
          </a:prstGeom>
          <a:noFill/>
          <a:ln w="1778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5C7C6FA-125D-4128-A086-DB4F46481785}"/>
              </a:ext>
            </a:extLst>
          </p:cNvPr>
          <p:cNvGrpSpPr/>
          <p:nvPr/>
        </p:nvGrpSpPr>
        <p:grpSpPr>
          <a:xfrm>
            <a:off x="1866049" y="2545319"/>
            <a:ext cx="906854" cy="906854"/>
            <a:chOff x="4357296" y="1417246"/>
            <a:chExt cx="906854" cy="906854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9A5CB21-6549-41B7-A444-FE51CAA6F8C3}"/>
                </a:ext>
              </a:extLst>
            </p:cNvPr>
            <p:cNvSpPr/>
            <p:nvPr/>
          </p:nvSpPr>
          <p:spPr>
            <a:xfrm>
              <a:off x="4357296" y="1417246"/>
              <a:ext cx="906854" cy="906854"/>
            </a:xfrm>
            <a:prstGeom prst="ellipse">
              <a:avLst/>
            </a:prstGeom>
            <a:noFill/>
            <a:ln w="38100">
              <a:solidFill>
                <a:srgbClr val="64B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FECBDB7-FD14-4327-AABE-954341181702}"/>
                </a:ext>
              </a:extLst>
            </p:cNvPr>
            <p:cNvSpPr/>
            <p:nvPr/>
          </p:nvSpPr>
          <p:spPr>
            <a:xfrm>
              <a:off x="4402764" y="1462714"/>
              <a:ext cx="815919" cy="815919"/>
            </a:xfrm>
            <a:prstGeom prst="ellipse">
              <a:avLst/>
            </a:prstGeom>
            <a:solidFill>
              <a:srgbClr val="CFE757"/>
            </a:solidFill>
            <a:ln w="76200">
              <a:solidFill>
                <a:srgbClr val="EFF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6C4B599-2311-4464-A4C3-0ECC5A03F49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23" y="1462714"/>
              <a:ext cx="0" cy="815919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2C934AD-4F44-4077-80AB-F48D0AC87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64" y="1870673"/>
              <a:ext cx="815919" cy="0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26278A0-3046-4194-AB77-878DBC139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6F45B3-06A6-4A99-AFED-5B63099C1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F024F1B-C993-424A-843E-F7CC0E4E035A}"/>
                </a:ext>
              </a:extLst>
            </p:cNvPr>
            <p:cNvSpPr/>
            <p:nvPr/>
          </p:nvSpPr>
          <p:spPr>
            <a:xfrm>
              <a:off x="4756895" y="1816845"/>
              <a:ext cx="107657" cy="107657"/>
            </a:xfrm>
            <a:prstGeom prst="ellipse">
              <a:avLst/>
            </a:prstGeom>
            <a:solidFill>
              <a:srgbClr val="EF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Forme en L 50">
            <a:extLst>
              <a:ext uri="{FF2B5EF4-FFF2-40B4-BE49-F238E27FC236}">
                <a16:creationId xmlns:a16="http://schemas.microsoft.com/office/drawing/2014/main" id="{B285003C-527F-4C95-9123-72102BF86F9B}"/>
              </a:ext>
            </a:extLst>
          </p:cNvPr>
          <p:cNvSpPr/>
          <p:nvPr/>
        </p:nvSpPr>
        <p:spPr>
          <a:xfrm rot="16200000">
            <a:off x="1810272" y="2489542"/>
            <a:ext cx="1018409" cy="101840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FC307E8A-D3D1-471A-B05D-4BD458C9BBFB}"/>
              </a:ext>
            </a:extLst>
          </p:cNvPr>
          <p:cNvGrpSpPr/>
          <p:nvPr/>
        </p:nvGrpSpPr>
        <p:grpSpPr>
          <a:xfrm>
            <a:off x="5006083" y="2009926"/>
            <a:ext cx="1924120" cy="2348555"/>
            <a:chOff x="5006083" y="2009926"/>
            <a:chExt cx="1924120" cy="23485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0943C6A-3646-408A-86A4-83985AEF2B83}"/>
                </a:ext>
              </a:extLst>
            </p:cNvPr>
            <p:cNvSpPr/>
            <p:nvPr/>
          </p:nvSpPr>
          <p:spPr>
            <a:xfrm>
              <a:off x="5441489" y="4160426"/>
              <a:ext cx="1304278" cy="196411"/>
            </a:xfrm>
            <a:prstGeom prst="rect">
              <a:avLst/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73D22C-B820-41D6-AF19-A8E3D42B3643}"/>
                </a:ext>
              </a:extLst>
            </p:cNvPr>
            <p:cNvSpPr/>
            <p:nvPr/>
          </p:nvSpPr>
          <p:spPr>
            <a:xfrm>
              <a:off x="5422102" y="2951892"/>
              <a:ext cx="1352219" cy="1241336"/>
            </a:xfrm>
            <a:prstGeom prst="rect">
              <a:avLst/>
            </a:prstGeom>
            <a:solidFill>
              <a:srgbClr val="EBFF7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Lune 33">
              <a:extLst>
                <a:ext uri="{FF2B5EF4-FFF2-40B4-BE49-F238E27FC236}">
                  <a16:creationId xmlns:a16="http://schemas.microsoft.com/office/drawing/2014/main" id="{3A27ECD0-5097-4DA1-98D2-A25495BB3608}"/>
                </a:ext>
              </a:extLst>
            </p:cNvPr>
            <p:cNvSpPr/>
            <p:nvPr/>
          </p:nvSpPr>
          <p:spPr>
            <a:xfrm rot="16200000">
              <a:off x="5960966" y="3474940"/>
              <a:ext cx="270070" cy="1479549"/>
            </a:xfrm>
            <a:prstGeom prst="moon">
              <a:avLst>
                <a:gd name="adj" fmla="val 66988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0956A84-96B1-4167-8916-BB8218238123}"/>
                </a:ext>
              </a:extLst>
            </p:cNvPr>
            <p:cNvGrpSpPr/>
            <p:nvPr/>
          </p:nvGrpSpPr>
          <p:grpSpPr>
            <a:xfrm>
              <a:off x="5006083" y="2009926"/>
              <a:ext cx="906854" cy="906854"/>
              <a:chOff x="4357296" y="1417246"/>
              <a:chExt cx="906854" cy="90685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B119D72-67A9-40F9-9107-745C28A7EF7C}"/>
                  </a:ext>
                </a:extLst>
              </p:cNvPr>
              <p:cNvSpPr/>
              <p:nvPr/>
            </p:nvSpPr>
            <p:spPr>
              <a:xfrm>
                <a:off x="4357296" y="1417246"/>
                <a:ext cx="906854" cy="906854"/>
              </a:xfrm>
              <a:prstGeom prst="ellipse">
                <a:avLst/>
              </a:prstGeom>
              <a:noFill/>
              <a:ln w="38100">
                <a:solidFill>
                  <a:srgbClr val="64BA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18FBB2E-8FC5-4A49-AD6F-43AF96582A13}"/>
                  </a:ext>
                </a:extLst>
              </p:cNvPr>
              <p:cNvSpPr/>
              <p:nvPr/>
            </p:nvSpPr>
            <p:spPr>
              <a:xfrm>
                <a:off x="4402764" y="1462714"/>
                <a:ext cx="815919" cy="815919"/>
              </a:xfrm>
              <a:prstGeom prst="ellipse">
                <a:avLst/>
              </a:prstGeom>
              <a:solidFill>
                <a:srgbClr val="CFE757"/>
              </a:solidFill>
              <a:ln w="76200">
                <a:solidFill>
                  <a:srgbClr val="EFFB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EEE928A4-88CC-432A-B907-FBC7620E2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0723" y="1462714"/>
                <a:ext cx="0" cy="815919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24225B1-D18B-49A0-A948-24FE9CF89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2764" y="1870673"/>
                <a:ext cx="815919" cy="0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EA04D10-7E42-4091-9E37-D1EC2F70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2253" y="1582203"/>
                <a:ext cx="576941" cy="576941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A686300A-B730-4CEC-9CB4-502F2F392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22253" y="1582203"/>
                <a:ext cx="576941" cy="576941"/>
              </a:xfrm>
              <a:prstGeom prst="line">
                <a:avLst/>
              </a:prstGeom>
              <a:ln w="19050">
                <a:solidFill>
                  <a:srgbClr val="EFFB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AE20362-8C29-4A16-AEF9-DD713CB50F3E}"/>
                  </a:ext>
                </a:extLst>
              </p:cNvPr>
              <p:cNvSpPr/>
              <p:nvPr/>
            </p:nvSpPr>
            <p:spPr>
              <a:xfrm>
                <a:off x="4756895" y="1816845"/>
                <a:ext cx="107657" cy="107657"/>
              </a:xfrm>
              <a:prstGeom prst="ellipse">
                <a:avLst/>
              </a:prstGeom>
              <a:solidFill>
                <a:srgbClr val="EFFB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074172A2-175F-4F38-9DAA-16C60E61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5586">
              <a:off x="6189150" y="3596282"/>
              <a:ext cx="512195" cy="505629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6CEF2876-6307-47F0-AE01-844201544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05357">
              <a:off x="6064114" y="3100834"/>
              <a:ext cx="512195" cy="505629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C4F1A35C-28EC-4473-ACD7-A2AA3B432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47213">
              <a:off x="5565425" y="3731647"/>
              <a:ext cx="512195" cy="50562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DA5BED4C-9CEC-4587-A749-6461E9CC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970077">
              <a:off x="5453049" y="3045090"/>
              <a:ext cx="512195" cy="505629"/>
            </a:xfrm>
            <a:prstGeom prst="rect">
              <a:avLst/>
            </a:prstGeom>
          </p:spPr>
        </p:pic>
        <p:sp>
          <p:nvSpPr>
            <p:cNvPr id="70" name="Lune 69">
              <a:extLst>
                <a:ext uri="{FF2B5EF4-FFF2-40B4-BE49-F238E27FC236}">
                  <a16:creationId xmlns:a16="http://schemas.microsoft.com/office/drawing/2014/main" id="{68D76AB9-FEAB-4C52-BABC-762013EFA6F5}"/>
                </a:ext>
              </a:extLst>
            </p:cNvPr>
            <p:cNvSpPr/>
            <p:nvPr/>
          </p:nvSpPr>
          <p:spPr>
            <a:xfrm>
              <a:off x="5266021" y="2485124"/>
              <a:ext cx="173987" cy="1873357"/>
            </a:xfrm>
            <a:prstGeom prst="moon">
              <a:avLst>
                <a:gd name="adj" fmla="val 87500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Lune 70">
              <a:extLst>
                <a:ext uri="{FF2B5EF4-FFF2-40B4-BE49-F238E27FC236}">
                  <a16:creationId xmlns:a16="http://schemas.microsoft.com/office/drawing/2014/main" id="{AC31F0C6-F66B-4E72-9F00-1D737A91F30B}"/>
                </a:ext>
              </a:extLst>
            </p:cNvPr>
            <p:cNvSpPr/>
            <p:nvPr/>
          </p:nvSpPr>
          <p:spPr>
            <a:xfrm flipH="1">
              <a:off x="6754216" y="2485124"/>
              <a:ext cx="175987" cy="1873357"/>
            </a:xfrm>
            <a:prstGeom prst="moon">
              <a:avLst>
                <a:gd name="adj" fmla="val 87500"/>
              </a:avLst>
            </a:prstGeom>
            <a:solidFill>
              <a:srgbClr val="E7F4FF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riangle rectangle 40">
              <a:extLst>
                <a:ext uri="{FF2B5EF4-FFF2-40B4-BE49-F238E27FC236}">
                  <a16:creationId xmlns:a16="http://schemas.microsoft.com/office/drawing/2014/main" id="{9508259E-4BFA-4064-89AA-50425DC361AE}"/>
                </a:ext>
              </a:extLst>
            </p:cNvPr>
            <p:cNvSpPr/>
            <p:nvPr/>
          </p:nvSpPr>
          <p:spPr>
            <a:xfrm>
              <a:off x="5365865" y="4040868"/>
              <a:ext cx="229950" cy="207799"/>
            </a:xfrm>
            <a:prstGeom prst="rtTriangle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Triangle rectangle 68">
              <a:extLst>
                <a:ext uri="{FF2B5EF4-FFF2-40B4-BE49-F238E27FC236}">
                  <a16:creationId xmlns:a16="http://schemas.microsoft.com/office/drawing/2014/main" id="{7D61AEF3-624A-4204-88B8-2AAFE7D88441}"/>
                </a:ext>
              </a:extLst>
            </p:cNvPr>
            <p:cNvSpPr/>
            <p:nvPr/>
          </p:nvSpPr>
          <p:spPr>
            <a:xfrm flipH="1">
              <a:off x="6612350" y="4038487"/>
              <a:ext cx="222630" cy="201184"/>
            </a:xfrm>
            <a:prstGeom prst="rtTriangle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 : avec coins supérieurs arrondis 72">
              <a:extLst>
                <a:ext uri="{FF2B5EF4-FFF2-40B4-BE49-F238E27FC236}">
                  <a16:creationId xmlns:a16="http://schemas.microsoft.com/office/drawing/2014/main" id="{B46CB8D5-6BA4-475E-A0AF-DB3909661DC7}"/>
                </a:ext>
              </a:extLst>
            </p:cNvPr>
            <p:cNvSpPr/>
            <p:nvPr/>
          </p:nvSpPr>
          <p:spPr>
            <a:xfrm rot="10800000">
              <a:off x="5419890" y="4212806"/>
              <a:ext cx="1352218" cy="140264"/>
            </a:xfrm>
            <a:prstGeom prst="round2SameRect">
              <a:avLst/>
            </a:prstGeom>
            <a:solidFill>
              <a:srgbClr val="E7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9E73172-B288-4238-9166-0DEC1D1278FF}"/>
              </a:ext>
            </a:extLst>
          </p:cNvPr>
          <p:cNvGrpSpPr/>
          <p:nvPr/>
        </p:nvGrpSpPr>
        <p:grpSpPr>
          <a:xfrm>
            <a:off x="1689198" y="657423"/>
            <a:ext cx="906854" cy="906854"/>
            <a:chOff x="4357296" y="1417246"/>
            <a:chExt cx="906854" cy="906854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DCDC2C-D41C-4A8B-AEDA-0A85BF3D2ED0}"/>
                </a:ext>
              </a:extLst>
            </p:cNvPr>
            <p:cNvSpPr/>
            <p:nvPr/>
          </p:nvSpPr>
          <p:spPr>
            <a:xfrm>
              <a:off x="4357296" y="1417246"/>
              <a:ext cx="906854" cy="906854"/>
            </a:xfrm>
            <a:prstGeom prst="ellipse">
              <a:avLst/>
            </a:prstGeom>
            <a:noFill/>
            <a:ln w="38100">
              <a:solidFill>
                <a:srgbClr val="64B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1B1F4BB9-D8A1-4145-8E65-8E49879EEF0F}"/>
                </a:ext>
              </a:extLst>
            </p:cNvPr>
            <p:cNvSpPr/>
            <p:nvPr/>
          </p:nvSpPr>
          <p:spPr>
            <a:xfrm>
              <a:off x="4402764" y="1462714"/>
              <a:ext cx="815919" cy="815919"/>
            </a:xfrm>
            <a:prstGeom prst="ellipse">
              <a:avLst/>
            </a:prstGeom>
            <a:solidFill>
              <a:srgbClr val="CFE757"/>
            </a:solidFill>
            <a:ln w="76200">
              <a:solidFill>
                <a:srgbClr val="EFFB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C92DADB0-F093-48D7-8816-D1E11BE1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723" y="1462714"/>
              <a:ext cx="0" cy="815919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431239DA-F571-4F2B-8311-CAD17605E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64" y="1870673"/>
              <a:ext cx="815919" cy="0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55038F85-7D99-4B0E-8E0E-75400FFCE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1C5B2532-6B2F-48C5-B922-7DAAA02F9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253" y="1582203"/>
              <a:ext cx="576941" cy="576941"/>
            </a:xfrm>
            <a:prstGeom prst="line">
              <a:avLst/>
            </a:prstGeom>
            <a:ln w="19050">
              <a:solidFill>
                <a:srgbClr val="EFF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A7E66C1-9A36-45DC-92EF-18CB4EB01AD8}"/>
                </a:ext>
              </a:extLst>
            </p:cNvPr>
            <p:cNvSpPr/>
            <p:nvPr/>
          </p:nvSpPr>
          <p:spPr>
            <a:xfrm>
              <a:off x="4756895" y="1816845"/>
              <a:ext cx="107657" cy="107657"/>
            </a:xfrm>
            <a:prstGeom prst="ellipse">
              <a:avLst/>
            </a:prstGeom>
            <a:solidFill>
              <a:srgbClr val="EFF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62C4DB8B-3671-456D-9DFD-FD859E37F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89" y="1918286"/>
            <a:ext cx="422950" cy="22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9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304</Words>
  <Application>Microsoft Office PowerPoint</Application>
  <PresentationFormat>Grand écran</PresentationFormat>
  <Paragraphs>122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Ubuntu Condensed</vt:lpstr>
      <vt:lpstr>Ubuntu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Meneval</dc:creator>
  <cp:lastModifiedBy>Martin Meneval</cp:lastModifiedBy>
  <cp:revision>17</cp:revision>
  <dcterms:created xsi:type="dcterms:W3CDTF">2018-03-07T16:49:10Z</dcterms:created>
  <dcterms:modified xsi:type="dcterms:W3CDTF">2018-03-11T14:14:19Z</dcterms:modified>
</cp:coreProperties>
</file>