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eneval" userId="f13fc922f159a0eb" providerId="LiveId" clId="{CD3C4527-03FB-43A6-A5CE-114DDED0F33C}"/>
    <pc:docChg chg="custSel modSld modMainMaster">
      <pc:chgData name="Martin Meneval" userId="f13fc922f159a0eb" providerId="LiveId" clId="{CD3C4527-03FB-43A6-A5CE-114DDED0F33C}" dt="2018-03-04T16:22:25.216" v="310" actId="122"/>
      <pc:docMkLst>
        <pc:docMk/>
      </pc:docMkLst>
      <pc:sldChg chg="addSp delSp modSp">
        <pc:chgData name="Martin Meneval" userId="f13fc922f159a0eb" providerId="LiveId" clId="{CD3C4527-03FB-43A6-A5CE-114DDED0F33C}" dt="2018-03-04T16:22:25.216" v="310" actId="122"/>
        <pc:sldMkLst>
          <pc:docMk/>
          <pc:sldMk cId="353141478" sldId="256"/>
        </pc:sldMkLst>
        <pc:spChg chg="del">
          <ac:chgData name="Martin Meneval" userId="f13fc922f159a0eb" providerId="LiveId" clId="{CD3C4527-03FB-43A6-A5CE-114DDED0F33C}" dt="2018-03-04T16:06:21.973" v="0" actId="478"/>
          <ac:spMkLst>
            <pc:docMk/>
            <pc:sldMk cId="353141478" sldId="256"/>
            <ac:spMk id="2" creationId="{C5598B37-DB38-429C-AADA-2D3E91FB462D}"/>
          </ac:spMkLst>
        </pc:spChg>
        <pc:spChg chg="del">
          <ac:chgData name="Martin Meneval" userId="f13fc922f159a0eb" providerId="LiveId" clId="{CD3C4527-03FB-43A6-A5CE-114DDED0F33C}" dt="2018-03-04T16:06:22.952" v="1" actId="478"/>
          <ac:spMkLst>
            <pc:docMk/>
            <pc:sldMk cId="353141478" sldId="256"/>
            <ac:spMk id="3" creationId="{F1B3BFD9-0EFD-4926-BC79-45CF539F5E59}"/>
          </ac:spMkLst>
        </pc:spChg>
        <pc:spChg chg="add mod">
          <ac:chgData name="Martin Meneval" userId="f13fc922f159a0eb" providerId="LiveId" clId="{CD3C4527-03FB-43A6-A5CE-114DDED0F33C}" dt="2018-03-04T16:08:38.877" v="25" actId="1076"/>
          <ac:spMkLst>
            <pc:docMk/>
            <pc:sldMk cId="353141478" sldId="256"/>
            <ac:spMk id="8" creationId="{434E2057-A3E5-43C0-AAE3-79A23A23FF12}"/>
          </ac:spMkLst>
        </pc:spChg>
        <pc:spChg chg="add mod">
          <ac:chgData name="Martin Meneval" userId="f13fc922f159a0eb" providerId="LiveId" clId="{CD3C4527-03FB-43A6-A5CE-114DDED0F33C}" dt="2018-03-04T16:08:46.911" v="37" actId="20577"/>
          <ac:spMkLst>
            <pc:docMk/>
            <pc:sldMk cId="353141478" sldId="256"/>
            <ac:spMk id="9" creationId="{3010571B-E7AC-4F6C-99B0-2D4E19D38814}"/>
          </ac:spMkLst>
        </pc:spChg>
        <pc:spChg chg="add mod">
          <ac:chgData name="Martin Meneval" userId="f13fc922f159a0eb" providerId="LiveId" clId="{CD3C4527-03FB-43A6-A5CE-114DDED0F33C}" dt="2018-03-04T16:09:01.447" v="55" actId="1076"/>
          <ac:spMkLst>
            <pc:docMk/>
            <pc:sldMk cId="353141478" sldId="256"/>
            <ac:spMk id="10" creationId="{13E84166-EFCF-4C18-B584-5F08740D8E4D}"/>
          </ac:spMkLst>
        </pc:spChg>
        <pc:spChg chg="add mod">
          <ac:chgData name="Martin Meneval" userId="f13fc922f159a0eb" providerId="LiveId" clId="{CD3C4527-03FB-43A6-A5CE-114DDED0F33C}" dt="2018-03-04T16:10:11.779" v="97" actId="14100"/>
          <ac:spMkLst>
            <pc:docMk/>
            <pc:sldMk cId="353141478" sldId="256"/>
            <ac:spMk id="11" creationId="{DEE69D91-DBDE-47C0-8B7A-1082A9A42444}"/>
          </ac:spMkLst>
        </pc:spChg>
        <pc:spChg chg="add del mod">
          <ac:chgData name="Martin Meneval" userId="f13fc922f159a0eb" providerId="LiveId" clId="{CD3C4527-03FB-43A6-A5CE-114DDED0F33C}" dt="2018-03-04T16:18:40.375" v="256" actId="478"/>
          <ac:spMkLst>
            <pc:docMk/>
            <pc:sldMk cId="353141478" sldId="256"/>
            <ac:spMk id="12" creationId="{380EDC36-B9B5-4E25-B7E7-41AC510D2671}"/>
          </ac:spMkLst>
        </pc:spChg>
        <pc:spChg chg="add mod">
          <ac:chgData name="Martin Meneval" userId="f13fc922f159a0eb" providerId="LiveId" clId="{CD3C4527-03FB-43A6-A5CE-114DDED0F33C}" dt="2018-03-04T16:14:27.345" v="252" actId="1076"/>
          <ac:spMkLst>
            <pc:docMk/>
            <pc:sldMk cId="353141478" sldId="256"/>
            <ac:spMk id="13" creationId="{930787C0-2BA1-426D-9D10-A38B5E1EE94F}"/>
          </ac:spMkLst>
        </pc:spChg>
        <pc:spChg chg="add mod">
          <ac:chgData name="Martin Meneval" userId="f13fc922f159a0eb" providerId="LiveId" clId="{CD3C4527-03FB-43A6-A5CE-114DDED0F33C}" dt="2018-03-04T16:15:13.190" v="254" actId="1076"/>
          <ac:spMkLst>
            <pc:docMk/>
            <pc:sldMk cId="353141478" sldId="256"/>
            <ac:spMk id="14" creationId="{9DBC7D30-4D0B-470B-B7CB-C4FE13CAAC78}"/>
          </ac:spMkLst>
        </pc:spChg>
        <pc:spChg chg="add mod">
          <ac:chgData name="Martin Meneval" userId="f13fc922f159a0eb" providerId="LiveId" clId="{CD3C4527-03FB-43A6-A5CE-114DDED0F33C}" dt="2018-03-04T16:13:20.903" v="212" actId="1076"/>
          <ac:spMkLst>
            <pc:docMk/>
            <pc:sldMk cId="353141478" sldId="256"/>
            <ac:spMk id="15" creationId="{36D84901-8F84-4A45-A98C-A31282F8435B}"/>
          </ac:spMkLst>
        </pc:spChg>
        <pc:spChg chg="add mod">
          <ac:chgData name="Martin Meneval" userId="f13fc922f159a0eb" providerId="LiveId" clId="{CD3C4527-03FB-43A6-A5CE-114DDED0F33C}" dt="2018-03-04T16:22:25.216" v="310" actId="122"/>
          <ac:spMkLst>
            <pc:docMk/>
            <pc:sldMk cId="353141478" sldId="256"/>
            <ac:spMk id="42" creationId="{82746474-793D-4FF4-86D7-58CACA084CA7}"/>
          </ac:spMkLst>
        </pc:spChg>
        <pc:picChg chg="add mod">
          <ac:chgData name="Martin Meneval" userId="f13fc922f159a0eb" providerId="LiveId" clId="{CD3C4527-03FB-43A6-A5CE-114DDED0F33C}" dt="2018-03-04T16:07:14.024" v="7" actId="1076"/>
          <ac:picMkLst>
            <pc:docMk/>
            <pc:sldMk cId="353141478" sldId="256"/>
            <ac:picMk id="5" creationId="{0B8F2F56-C978-41C0-A718-DF9709864AA2}"/>
          </ac:picMkLst>
        </pc:picChg>
        <pc:picChg chg="add mod">
          <ac:chgData name="Martin Meneval" userId="f13fc922f159a0eb" providerId="LiveId" clId="{CD3C4527-03FB-43A6-A5CE-114DDED0F33C}" dt="2018-03-04T16:07:28.996" v="11" actId="1076"/>
          <ac:picMkLst>
            <pc:docMk/>
            <pc:sldMk cId="353141478" sldId="256"/>
            <ac:picMk id="6" creationId="{FD275492-BF5A-44BB-9685-F7B11FAD410E}"/>
          </ac:picMkLst>
        </pc:picChg>
        <pc:picChg chg="add mod">
          <ac:chgData name="Martin Meneval" userId="f13fc922f159a0eb" providerId="LiveId" clId="{CD3C4527-03FB-43A6-A5CE-114DDED0F33C}" dt="2018-03-04T16:07:23.713" v="10" actId="1076"/>
          <ac:picMkLst>
            <pc:docMk/>
            <pc:sldMk cId="353141478" sldId="256"/>
            <ac:picMk id="7" creationId="{366EC20B-20E1-4CDE-8BF4-F7E45A427045}"/>
          </ac:picMkLst>
        </pc:picChg>
        <pc:cxnChg chg="add mod">
          <ac:chgData name="Martin Meneval" userId="f13fc922f159a0eb" providerId="LiveId" clId="{CD3C4527-03FB-43A6-A5CE-114DDED0F33C}" dt="2018-03-04T16:13:46.497" v="217" actId="1582"/>
          <ac:cxnSpMkLst>
            <pc:docMk/>
            <pc:sldMk cId="353141478" sldId="256"/>
            <ac:cxnSpMk id="17" creationId="{710A135C-B386-4047-B8DB-DCA58D0A8CE0}"/>
          </ac:cxnSpMkLst>
        </pc:cxnChg>
        <pc:cxnChg chg="add mod">
          <ac:chgData name="Martin Meneval" userId="f13fc922f159a0eb" providerId="LiveId" clId="{CD3C4527-03FB-43A6-A5CE-114DDED0F33C}" dt="2018-03-04T16:13:58.308" v="221" actId="1076"/>
          <ac:cxnSpMkLst>
            <pc:docMk/>
            <pc:sldMk cId="353141478" sldId="256"/>
            <ac:cxnSpMk id="18" creationId="{85F107C1-B2D4-49E5-A63E-F471F78F3839}"/>
          </ac:cxnSpMkLst>
        </pc:cxnChg>
        <pc:cxnChg chg="add mod">
          <ac:chgData name="Martin Meneval" userId="f13fc922f159a0eb" providerId="LiveId" clId="{CD3C4527-03FB-43A6-A5CE-114DDED0F33C}" dt="2018-03-04T16:21:12.833" v="280" actId="14100"/>
          <ac:cxnSpMkLst>
            <pc:docMk/>
            <pc:sldMk cId="353141478" sldId="256"/>
            <ac:cxnSpMk id="19" creationId="{7CFBC19A-D600-46E3-B4EF-1D4E14CF8755}"/>
          </ac:cxnSpMkLst>
        </pc:cxnChg>
        <pc:cxnChg chg="add mod">
          <ac:chgData name="Martin Meneval" userId="f13fc922f159a0eb" providerId="LiveId" clId="{CD3C4527-03FB-43A6-A5CE-114DDED0F33C}" dt="2018-03-04T16:19:10.438" v="267" actId="14100"/>
          <ac:cxnSpMkLst>
            <pc:docMk/>
            <pc:sldMk cId="353141478" sldId="256"/>
            <ac:cxnSpMk id="22" creationId="{2F2EB605-054F-4250-9C2F-415BE95EB6D8}"/>
          </ac:cxnSpMkLst>
        </pc:cxnChg>
        <pc:cxnChg chg="add mod">
          <ac:chgData name="Martin Meneval" userId="f13fc922f159a0eb" providerId="LiveId" clId="{CD3C4527-03FB-43A6-A5CE-114DDED0F33C}" dt="2018-03-04T16:19:07.751" v="266" actId="14100"/>
          <ac:cxnSpMkLst>
            <pc:docMk/>
            <pc:sldMk cId="353141478" sldId="256"/>
            <ac:cxnSpMk id="25" creationId="{A0167644-27E9-4365-BF36-D0A39F721916}"/>
          </ac:cxnSpMkLst>
        </pc:cxnChg>
        <pc:cxnChg chg="add mod">
          <ac:chgData name="Martin Meneval" userId="f13fc922f159a0eb" providerId="LiveId" clId="{CD3C4527-03FB-43A6-A5CE-114DDED0F33C}" dt="2018-03-04T16:19:16.700" v="270" actId="14100"/>
          <ac:cxnSpMkLst>
            <pc:docMk/>
            <pc:sldMk cId="353141478" sldId="256"/>
            <ac:cxnSpMk id="29" creationId="{DED58692-0E0F-4EE6-A2B7-6D69F2939C94}"/>
          </ac:cxnSpMkLst>
        </pc:cxnChg>
        <pc:cxnChg chg="add mod">
          <ac:chgData name="Martin Meneval" userId="f13fc922f159a0eb" providerId="LiveId" clId="{CD3C4527-03FB-43A6-A5CE-114DDED0F33C}" dt="2018-03-04T16:20:50.359" v="273" actId="14100"/>
          <ac:cxnSpMkLst>
            <pc:docMk/>
            <pc:sldMk cId="353141478" sldId="256"/>
            <ac:cxnSpMk id="32" creationId="{7C30C44E-2657-42E1-98BB-2A605D69635C}"/>
          </ac:cxnSpMkLst>
        </pc:cxnChg>
        <pc:cxnChg chg="add mod">
          <ac:chgData name="Martin Meneval" userId="f13fc922f159a0eb" providerId="LiveId" clId="{CD3C4527-03FB-43A6-A5CE-114DDED0F33C}" dt="2018-03-04T16:20:56.530" v="276" actId="14100"/>
          <ac:cxnSpMkLst>
            <pc:docMk/>
            <pc:sldMk cId="353141478" sldId="256"/>
            <ac:cxnSpMk id="35" creationId="{C8FAA1A7-9052-4315-9F39-4C9EB5807050}"/>
          </ac:cxnSpMkLst>
        </pc:cxnChg>
        <pc:cxnChg chg="add mod">
          <ac:chgData name="Martin Meneval" userId="f13fc922f159a0eb" providerId="LiveId" clId="{CD3C4527-03FB-43A6-A5CE-114DDED0F33C}" dt="2018-03-04T16:21:04.541" v="279" actId="14100"/>
          <ac:cxnSpMkLst>
            <pc:docMk/>
            <pc:sldMk cId="353141478" sldId="256"/>
            <ac:cxnSpMk id="38" creationId="{6EE2E5FB-6432-49FA-815D-EEF55D2D56F4}"/>
          </ac:cxnSpMkLst>
        </pc:cxnChg>
      </pc:sldChg>
    </pc:docChg>
  </pc:docChgLst>
  <pc:docChgLst>
    <pc:chgData name="Martin Meneval" userId="f13fc922f159a0eb" providerId="LiveId" clId="{E3D832BD-839D-4E50-8351-99D1232E320D}"/>
    <pc:docChg chg="custSel addSld modSld">
      <pc:chgData name="Martin Meneval" userId="f13fc922f159a0eb" providerId="LiveId" clId="{E3D832BD-839D-4E50-8351-99D1232E320D}" dt="2018-03-11T18:14:43.948" v="3" actId="1076"/>
      <pc:docMkLst>
        <pc:docMk/>
      </pc:docMkLst>
      <pc:sldChg chg="addSp delSp modSp add">
        <pc:chgData name="Martin Meneval" userId="f13fc922f159a0eb" providerId="LiveId" clId="{E3D832BD-839D-4E50-8351-99D1232E320D}" dt="2018-03-11T18:14:43.948" v="3" actId="1076"/>
        <pc:sldMkLst>
          <pc:docMk/>
          <pc:sldMk cId="153285146" sldId="257"/>
        </pc:sldMkLst>
        <pc:spChg chg="del">
          <ac:chgData name="Martin Meneval" userId="f13fc922f159a0eb" providerId="LiveId" clId="{E3D832BD-839D-4E50-8351-99D1232E320D}" dt="2018-03-11T18:14:32.890" v="1" actId="478"/>
          <ac:spMkLst>
            <pc:docMk/>
            <pc:sldMk cId="153285146" sldId="257"/>
            <ac:spMk id="2" creationId="{6C696A81-A200-4BF1-A2F3-EE1BF72D8F1C}"/>
          </ac:spMkLst>
        </pc:spChg>
        <pc:spChg chg="del">
          <ac:chgData name="Martin Meneval" userId="f13fc922f159a0eb" providerId="LiveId" clId="{E3D832BD-839D-4E50-8351-99D1232E320D}" dt="2018-03-11T18:14:32.890" v="1" actId="478"/>
          <ac:spMkLst>
            <pc:docMk/>
            <pc:sldMk cId="153285146" sldId="257"/>
            <ac:spMk id="3" creationId="{6B704587-3760-4559-8D4E-1DC8F5A991CD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4" creationId="{11ABAF8A-93D5-4A6F-B3F9-61AB85862A12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5" creationId="{68125A1F-1C85-4146-B93B-F898CDFC76E6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6" creationId="{58C67432-B851-4113-A405-04B96F9C0624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7" creationId="{42CA8282-F98B-4529-A445-642BA1BD4C8F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8" creationId="{8E128D06-87DE-4282-86F7-A978728C2C70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9" creationId="{3FD9AAE9-1A6C-4624-9A77-29BD929DCE1F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0" creationId="{F646CDD0-5789-461A-A1E2-C629D58FE517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1" creationId="{9CA5A51D-96E9-422B-824B-C20379AE0451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2" creationId="{C5921BA8-AA03-402B-83C5-452B1B88DE0F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3" creationId="{C41EA2EE-790B-43C1-ABDB-5CAA46E22D92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4" creationId="{C47FFEE6-1CC6-4BF2-8F43-4EBA34752712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5" creationId="{71673987-BCDE-4AA7-BEE7-78AC11320DCF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6" creationId="{11B10CDD-4D1F-4D77-81E4-1A7C266F7C0E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7" creationId="{DBE96A30-7256-4B08-A664-4E977D991D73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8" creationId="{F874710D-6F78-4BAD-9B26-D746E270C82C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19" creationId="{41853B23-2D74-4544-9224-CE7881CA2AB2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0" creationId="{45B386CF-43F6-40C3-B19C-B9F8CD7A6527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1" creationId="{EA630C2C-B8CF-482C-9293-3938DFED7186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2" creationId="{05BF7FCF-F302-4CF2-B729-53C33DBECCC3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3" creationId="{1F6BF0D6-D3E1-4426-B065-0D405E263B79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4" creationId="{56094E21-61CE-44C4-8408-900F2D00E832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5" creationId="{8F6A275A-FEB8-4CE1-B0AA-CE6E26EF9934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6" creationId="{FF9BD744-4BCB-4A1C-93DA-A1749C0641DC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7" creationId="{D0C21860-38E5-4CC1-88DC-AC1D76899401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8" creationId="{9A400240-B271-4E4B-85F7-5CF7946EF0A4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29" creationId="{AFC59DD5-0DD7-4366-833D-E77B5C2C74E5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0" creationId="{B5E0EB88-24A1-4B0E-A211-961F3194402E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1" creationId="{1D6E80A6-DAB2-45D1-B749-1F00B0FF4F03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2" creationId="{696F0062-4E3D-4E6E-9DD4-860B85D46351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3" creationId="{7321B02B-A3E4-4DBD-88EA-8C08F7479573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4" creationId="{DCC784E5-F420-43C0-839F-C65774D995F0}"/>
          </ac:spMkLst>
        </pc:spChg>
        <pc:spChg chg="add mod">
          <ac:chgData name="Martin Meneval" userId="f13fc922f159a0eb" providerId="LiveId" clId="{E3D832BD-839D-4E50-8351-99D1232E320D}" dt="2018-03-11T18:14:43.948" v="3" actId="1076"/>
          <ac:spMkLst>
            <pc:docMk/>
            <pc:sldMk cId="153285146" sldId="257"/>
            <ac:spMk id="35" creationId="{064AC85F-42D3-4D38-83E5-5CC16BBE51B0}"/>
          </ac:spMkLst>
        </pc:spChg>
        <pc:cxnChg chg="add mod">
          <ac:chgData name="Martin Meneval" userId="f13fc922f159a0eb" providerId="LiveId" clId="{E3D832BD-839D-4E50-8351-99D1232E320D}" dt="2018-03-11T18:14:43.948" v="3" actId="1076"/>
          <ac:cxnSpMkLst>
            <pc:docMk/>
            <pc:sldMk cId="153285146" sldId="257"/>
            <ac:cxnSpMk id="36" creationId="{6C45664D-9E64-423E-8A60-AE2D526D9756}"/>
          </ac:cxnSpMkLst>
        </pc:cxnChg>
        <pc:cxnChg chg="add mod">
          <ac:chgData name="Martin Meneval" userId="f13fc922f159a0eb" providerId="LiveId" clId="{E3D832BD-839D-4E50-8351-99D1232E320D}" dt="2018-03-11T18:14:43.948" v="3" actId="1076"/>
          <ac:cxnSpMkLst>
            <pc:docMk/>
            <pc:sldMk cId="153285146" sldId="257"/>
            <ac:cxnSpMk id="37" creationId="{BB27615E-2231-449F-B095-6E6122B73A60}"/>
          </ac:cxnSpMkLst>
        </pc:cxnChg>
        <pc:cxnChg chg="add mod">
          <ac:chgData name="Martin Meneval" userId="f13fc922f159a0eb" providerId="LiveId" clId="{E3D832BD-839D-4E50-8351-99D1232E320D}" dt="2018-03-11T18:14:43.948" v="3" actId="1076"/>
          <ac:cxnSpMkLst>
            <pc:docMk/>
            <pc:sldMk cId="153285146" sldId="257"/>
            <ac:cxnSpMk id="38" creationId="{DD0E7719-97B9-4309-B3E8-C408918FE3E2}"/>
          </ac:cxnSpMkLst>
        </pc:cxnChg>
        <pc:cxnChg chg="add mod">
          <ac:chgData name="Martin Meneval" userId="f13fc922f159a0eb" providerId="LiveId" clId="{E3D832BD-839D-4E50-8351-99D1232E320D}" dt="2018-03-11T18:14:43.948" v="3" actId="1076"/>
          <ac:cxnSpMkLst>
            <pc:docMk/>
            <pc:sldMk cId="153285146" sldId="257"/>
            <ac:cxnSpMk id="39" creationId="{657DC3C2-789C-4E71-85DC-DD3DFA7E7A58}"/>
          </ac:cxnSpMkLst>
        </pc:cxnChg>
        <pc:cxnChg chg="add mod">
          <ac:chgData name="Martin Meneval" userId="f13fc922f159a0eb" providerId="LiveId" clId="{E3D832BD-839D-4E50-8351-99D1232E320D}" dt="2018-03-11T18:14:43.948" v="3" actId="1076"/>
          <ac:cxnSpMkLst>
            <pc:docMk/>
            <pc:sldMk cId="153285146" sldId="257"/>
            <ac:cxnSpMk id="40" creationId="{6489C979-8575-4584-B1C4-42BC8B797F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7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97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9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7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BB74-D09A-4609-86DC-3593467E911E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05F6-8B7A-4E52-B1C3-CE81ACB09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20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8F2F56-C978-41C0-A718-DF970986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20" y="477078"/>
            <a:ext cx="822297" cy="11608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275492-BF5A-44BB-9685-F7B11FAD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919" y="5050404"/>
            <a:ext cx="822297" cy="11608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6EC20B-20E1-4CDE-8BF4-F7E45A42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9576" y="2848555"/>
            <a:ext cx="822297" cy="11608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4E2057-A3E5-43C0-AAE3-79A23A23FF12}"/>
              </a:ext>
            </a:extLst>
          </p:cNvPr>
          <p:cNvSpPr txBox="1"/>
          <p:nvPr/>
        </p:nvSpPr>
        <p:spPr>
          <a:xfrm>
            <a:off x="348447" y="1653707"/>
            <a:ext cx="118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Etudiant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10571B-E7AC-4F6C-99B0-2D4E19D38814}"/>
              </a:ext>
            </a:extLst>
          </p:cNvPr>
          <p:cNvSpPr txBox="1"/>
          <p:nvPr/>
        </p:nvSpPr>
        <p:spPr>
          <a:xfrm>
            <a:off x="348447" y="6211294"/>
            <a:ext cx="118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Professeur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3E84166-EFCF-4C18-B584-5F08740D8E4D}"/>
              </a:ext>
            </a:extLst>
          </p:cNvPr>
          <p:cNvSpPr txBox="1"/>
          <p:nvPr/>
        </p:nvSpPr>
        <p:spPr>
          <a:xfrm>
            <a:off x="7621946" y="4009445"/>
            <a:ext cx="133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E69D91-DBDE-47C0-8B7A-1082A9A42444}"/>
              </a:ext>
            </a:extLst>
          </p:cNvPr>
          <p:cNvSpPr/>
          <p:nvPr/>
        </p:nvSpPr>
        <p:spPr>
          <a:xfrm>
            <a:off x="2608027" y="1057524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Accéder à ses notes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0787C0-2BA1-426D-9D10-A38B5E1EE94F}"/>
              </a:ext>
            </a:extLst>
          </p:cNvPr>
          <p:cNvSpPr/>
          <p:nvPr/>
        </p:nvSpPr>
        <p:spPr>
          <a:xfrm>
            <a:off x="3903082" y="2874228"/>
            <a:ext cx="1612777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Accéder à son profil administratif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DBC7D30-4D0B-470B-B7CB-C4FE13CAAC78}"/>
              </a:ext>
            </a:extLst>
          </p:cNvPr>
          <p:cNvSpPr/>
          <p:nvPr/>
        </p:nvSpPr>
        <p:spPr>
          <a:xfrm>
            <a:off x="5744520" y="1057523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Gérer les comptes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6D84901-8F84-4A45-A98C-A31282F8435B}"/>
              </a:ext>
            </a:extLst>
          </p:cNvPr>
          <p:cNvSpPr/>
          <p:nvPr/>
        </p:nvSpPr>
        <p:spPr>
          <a:xfrm>
            <a:off x="4695696" y="4690933"/>
            <a:ext cx="1407382" cy="86306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Ajouter/ Modifier/ Supprimer des notes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0A135C-B386-4047-B8DB-DCA58D0A8CE0}"/>
              </a:ext>
            </a:extLst>
          </p:cNvPr>
          <p:cNvCxnSpPr/>
          <p:nvPr/>
        </p:nvCxnSpPr>
        <p:spPr>
          <a:xfrm>
            <a:off x="1900362" y="270344"/>
            <a:ext cx="0" cy="62487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5F107C1-B2D4-49E5-A63E-F471F78F3839}"/>
              </a:ext>
            </a:extLst>
          </p:cNvPr>
          <p:cNvCxnSpPr/>
          <p:nvPr/>
        </p:nvCxnSpPr>
        <p:spPr>
          <a:xfrm>
            <a:off x="7518579" y="304636"/>
            <a:ext cx="0" cy="624872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CFBC19A-D600-46E3-B4EF-1D4E14CF8755}"/>
              </a:ext>
            </a:extLst>
          </p:cNvPr>
          <p:cNvCxnSpPr>
            <a:cxnSpLocks/>
            <a:stCxn id="5" idx="1"/>
            <a:endCxn id="11" idx="2"/>
          </p:cNvCxnSpPr>
          <p:nvPr/>
        </p:nvCxnSpPr>
        <p:spPr>
          <a:xfrm>
            <a:off x="1352217" y="1057523"/>
            <a:ext cx="1255810" cy="43153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F2EB605-054F-4250-9C2F-415BE95EB6D8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V="1">
            <a:off x="1352216" y="3610898"/>
            <a:ext cx="2787052" cy="20199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167644-27E9-4365-BF36-D0A39F721916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1352217" y="1057523"/>
            <a:ext cx="2787051" cy="194309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ED58692-0E0F-4EE6-A2B7-6D69F2939C94}"/>
              </a:ext>
            </a:extLst>
          </p:cNvPr>
          <p:cNvCxnSpPr>
            <a:cxnSpLocks/>
            <a:stCxn id="7" idx="3"/>
            <a:endCxn id="13" idx="6"/>
          </p:cNvCxnSpPr>
          <p:nvPr/>
        </p:nvCxnSpPr>
        <p:spPr>
          <a:xfrm flipH="1" flipV="1">
            <a:off x="5515859" y="3305760"/>
            <a:ext cx="2363717" cy="12324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C30C44E-2657-42E1-98BB-2A605D69635C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5896972" y="3429000"/>
            <a:ext cx="1982604" cy="13883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8FAA1A7-9052-4315-9F39-4C9EB5807050}"/>
              </a:ext>
            </a:extLst>
          </p:cNvPr>
          <p:cNvCxnSpPr>
            <a:cxnSpLocks/>
            <a:stCxn id="6" idx="1"/>
            <a:endCxn id="15" idx="2"/>
          </p:cNvCxnSpPr>
          <p:nvPr/>
        </p:nvCxnSpPr>
        <p:spPr>
          <a:xfrm flipV="1">
            <a:off x="1352216" y="5122465"/>
            <a:ext cx="3343480" cy="508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EE2E5FB-6432-49FA-815D-EEF55D2D56F4}"/>
              </a:ext>
            </a:extLst>
          </p:cNvPr>
          <p:cNvCxnSpPr>
            <a:cxnSpLocks/>
            <a:stCxn id="14" idx="5"/>
            <a:endCxn id="7" idx="3"/>
          </p:cNvCxnSpPr>
          <p:nvPr/>
        </p:nvCxnSpPr>
        <p:spPr>
          <a:xfrm>
            <a:off x="6945796" y="1794193"/>
            <a:ext cx="933780" cy="16348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746474-793D-4FF4-86D7-58CACA084CA7}"/>
              </a:ext>
            </a:extLst>
          </p:cNvPr>
          <p:cNvSpPr txBox="1"/>
          <p:nvPr/>
        </p:nvSpPr>
        <p:spPr>
          <a:xfrm>
            <a:off x="3164619" y="103367"/>
            <a:ext cx="278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31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1ABAF8A-93D5-4A6F-B3F9-61AB85862A12}"/>
              </a:ext>
            </a:extLst>
          </p:cNvPr>
          <p:cNvSpPr/>
          <p:nvPr/>
        </p:nvSpPr>
        <p:spPr>
          <a:xfrm>
            <a:off x="5824796" y="3753068"/>
            <a:ext cx="1959931" cy="2037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8125A1F-1C85-4146-B93B-F898CDFC76E6}"/>
              </a:ext>
            </a:extLst>
          </p:cNvPr>
          <p:cNvSpPr/>
          <p:nvPr/>
        </p:nvSpPr>
        <p:spPr>
          <a:xfrm flipV="1">
            <a:off x="5817158" y="4177148"/>
            <a:ext cx="1966464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58C67432-B851-4113-A405-04B96F9C0624}"/>
              </a:ext>
            </a:extLst>
          </p:cNvPr>
          <p:cNvSpPr/>
          <p:nvPr/>
        </p:nvSpPr>
        <p:spPr>
          <a:xfrm>
            <a:off x="5824796" y="5324408"/>
            <a:ext cx="195993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42CA8282-F98B-4529-A445-642BA1BD4C8F}"/>
              </a:ext>
            </a:extLst>
          </p:cNvPr>
          <p:cNvSpPr/>
          <p:nvPr/>
        </p:nvSpPr>
        <p:spPr>
          <a:xfrm>
            <a:off x="3528528" y="3742921"/>
            <a:ext cx="1992357" cy="20426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E128D06-87DE-4282-86F7-A978728C2C70}"/>
              </a:ext>
            </a:extLst>
          </p:cNvPr>
          <p:cNvSpPr/>
          <p:nvPr/>
        </p:nvSpPr>
        <p:spPr>
          <a:xfrm>
            <a:off x="3527624" y="4178880"/>
            <a:ext cx="2000899" cy="860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FD9AAE9-1A6C-4624-9A77-29BD929DCE1F}"/>
              </a:ext>
            </a:extLst>
          </p:cNvPr>
          <p:cNvSpPr/>
          <p:nvPr/>
        </p:nvSpPr>
        <p:spPr>
          <a:xfrm>
            <a:off x="3527624" y="4786920"/>
            <a:ext cx="1992357" cy="1158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F646CDD0-5789-461A-A1E2-C629D58FE517}"/>
              </a:ext>
            </a:extLst>
          </p:cNvPr>
          <p:cNvSpPr/>
          <p:nvPr/>
        </p:nvSpPr>
        <p:spPr>
          <a:xfrm>
            <a:off x="1340388" y="3742921"/>
            <a:ext cx="1910520" cy="20516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CA5A51D-96E9-422B-824B-C20379AE0451}"/>
              </a:ext>
            </a:extLst>
          </p:cNvPr>
          <p:cNvSpPr/>
          <p:nvPr/>
        </p:nvSpPr>
        <p:spPr>
          <a:xfrm>
            <a:off x="1338228" y="4214882"/>
            <a:ext cx="1909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5921BA8-AA03-402B-83C5-452B1B88DE0F}"/>
              </a:ext>
            </a:extLst>
          </p:cNvPr>
          <p:cNvSpPr/>
          <p:nvPr/>
        </p:nvSpPr>
        <p:spPr>
          <a:xfrm>
            <a:off x="1341108" y="4570922"/>
            <a:ext cx="1909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3" name="TextShape 10">
            <a:extLst>
              <a:ext uri="{FF2B5EF4-FFF2-40B4-BE49-F238E27FC236}">
                <a16:creationId xmlns:a16="http://schemas.microsoft.com/office/drawing/2014/main" id="{C41EA2EE-790B-43C1-ABDB-5CAA46E22D92}"/>
              </a:ext>
            </a:extLst>
          </p:cNvPr>
          <p:cNvSpPr txBox="1"/>
          <p:nvPr/>
        </p:nvSpPr>
        <p:spPr>
          <a:xfrm>
            <a:off x="5832434" y="3810848"/>
            <a:ext cx="1951188" cy="41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Arial"/>
                <a:ea typeface="Microsoft YaHei"/>
              </a:rPr>
              <a:t>ELEVE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47FFEE6-1CC6-4BF2-8F43-4EBA34752712}"/>
              </a:ext>
            </a:extLst>
          </p:cNvPr>
          <p:cNvSpPr txBox="1"/>
          <p:nvPr/>
        </p:nvSpPr>
        <p:spPr>
          <a:xfrm>
            <a:off x="3832439" y="3818521"/>
            <a:ext cx="1460880" cy="3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latin typeface="Arial"/>
                <a:ea typeface="Microsoft YaHei"/>
              </a:rPr>
              <a:t>PROFESSEUR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5" name="TextShape 12">
            <a:extLst>
              <a:ext uri="{FF2B5EF4-FFF2-40B4-BE49-F238E27FC236}">
                <a16:creationId xmlns:a16="http://schemas.microsoft.com/office/drawing/2014/main" id="{71673987-BCDE-4AA7-BEE7-78AC11320DCF}"/>
              </a:ext>
            </a:extLst>
          </p:cNvPr>
          <p:cNvSpPr txBox="1"/>
          <p:nvPr/>
        </p:nvSpPr>
        <p:spPr>
          <a:xfrm>
            <a:off x="1450908" y="3836882"/>
            <a:ext cx="1825920" cy="41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latin typeface="Arial"/>
                <a:ea typeface="Microsoft YaHei"/>
              </a:rPr>
              <a:t>ADMINISTRATEUR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11B10CDD-4D1F-4D77-81E4-1A7C266F7C0E}"/>
              </a:ext>
            </a:extLst>
          </p:cNvPr>
          <p:cNvSpPr txBox="1"/>
          <p:nvPr/>
        </p:nvSpPr>
        <p:spPr>
          <a:xfrm>
            <a:off x="3536674" y="4233781"/>
            <a:ext cx="208832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Num_professeur : Int</a:t>
            </a:r>
          </a:p>
          <a:p>
            <a:pPr>
              <a:lnSpc>
                <a:spcPct val="100000"/>
              </a:lnSpc>
            </a:pPr>
            <a:r>
              <a:rPr lang="fr-FR" sz="1200" spc="-1" dirty="0">
                <a:latin typeface="Arial"/>
                <a:ea typeface="Microsoft YaHei"/>
              </a:rPr>
              <a:t>- Date_de_naissance : Int</a:t>
            </a:r>
            <a:endParaRPr lang="fr-FR" sz="1200" b="0" strike="noStrike" spc="-1" dirty="0">
              <a:latin typeface="Arial"/>
              <a:ea typeface="Microsoft YaHei"/>
            </a:endParaRPr>
          </a:p>
        </p:txBody>
      </p:sp>
      <p:sp>
        <p:nvSpPr>
          <p:cNvPr id="17" name="TextShape 14">
            <a:extLst>
              <a:ext uri="{FF2B5EF4-FFF2-40B4-BE49-F238E27FC236}">
                <a16:creationId xmlns:a16="http://schemas.microsoft.com/office/drawing/2014/main" id="{DBE96A30-7256-4B08-A664-4E977D991D73}"/>
              </a:ext>
            </a:extLst>
          </p:cNvPr>
          <p:cNvSpPr txBox="1"/>
          <p:nvPr/>
        </p:nvSpPr>
        <p:spPr>
          <a:xfrm>
            <a:off x="5796459" y="4285341"/>
            <a:ext cx="2300993" cy="7992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Num_eleve : Int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Annee_etude_eleve : Int</a:t>
            </a:r>
          </a:p>
          <a:p>
            <a:pPr>
              <a:lnSpc>
                <a:spcPct val="100000"/>
              </a:lnSpc>
            </a:pPr>
            <a:r>
              <a:rPr lang="fr-FR" sz="1200" spc="-1" dirty="0">
                <a:latin typeface="Arial"/>
                <a:ea typeface="Microsoft YaHei"/>
              </a:rPr>
              <a:t>- Date_de_naissance : Date</a:t>
            </a: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Num_INE : String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TextShape 15">
            <a:extLst>
              <a:ext uri="{FF2B5EF4-FFF2-40B4-BE49-F238E27FC236}">
                <a16:creationId xmlns:a16="http://schemas.microsoft.com/office/drawing/2014/main" id="{F874710D-6F78-4BAD-9B26-D746E270C82C}"/>
              </a:ext>
            </a:extLst>
          </p:cNvPr>
          <p:cNvSpPr txBox="1"/>
          <p:nvPr/>
        </p:nvSpPr>
        <p:spPr>
          <a:xfrm>
            <a:off x="1375390" y="4214343"/>
            <a:ext cx="1900975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Num_admin : Int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" name="CustomShape 16">
            <a:extLst>
              <a:ext uri="{FF2B5EF4-FFF2-40B4-BE49-F238E27FC236}">
                <a16:creationId xmlns:a16="http://schemas.microsoft.com/office/drawing/2014/main" id="{41853B23-2D74-4544-9224-CE7881CA2AB2}"/>
              </a:ext>
            </a:extLst>
          </p:cNvPr>
          <p:cNvSpPr/>
          <p:nvPr/>
        </p:nvSpPr>
        <p:spPr>
          <a:xfrm>
            <a:off x="1915803" y="637256"/>
            <a:ext cx="2089921" cy="133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45B386CF-43F6-40C3-B19C-B9F8CD7A6527}"/>
              </a:ext>
            </a:extLst>
          </p:cNvPr>
          <p:cNvSpPr/>
          <p:nvPr/>
        </p:nvSpPr>
        <p:spPr>
          <a:xfrm>
            <a:off x="1915803" y="917424"/>
            <a:ext cx="208992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EA630C2C-B8CF-482C-9293-3938DFED7186}"/>
              </a:ext>
            </a:extLst>
          </p:cNvPr>
          <p:cNvSpPr/>
          <p:nvPr/>
        </p:nvSpPr>
        <p:spPr>
          <a:xfrm flipV="1">
            <a:off x="1915803" y="1761075"/>
            <a:ext cx="2089921" cy="126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TextShape 19">
            <a:extLst>
              <a:ext uri="{FF2B5EF4-FFF2-40B4-BE49-F238E27FC236}">
                <a16:creationId xmlns:a16="http://schemas.microsoft.com/office/drawing/2014/main" id="{05BF7FCF-F302-4CF2-B729-53C33DBECCC3}"/>
              </a:ext>
            </a:extLst>
          </p:cNvPr>
          <p:cNvSpPr txBox="1"/>
          <p:nvPr/>
        </p:nvSpPr>
        <p:spPr>
          <a:xfrm>
            <a:off x="1920485" y="662962"/>
            <a:ext cx="14054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latin typeface="Arial"/>
                <a:ea typeface="Microsoft YaHei"/>
              </a:rPr>
              <a:t>UTILISATEUR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3" name="TextShape 20">
            <a:extLst>
              <a:ext uri="{FF2B5EF4-FFF2-40B4-BE49-F238E27FC236}">
                <a16:creationId xmlns:a16="http://schemas.microsoft.com/office/drawing/2014/main" id="{1F6BF0D6-D3E1-4426-B065-0D405E263B79}"/>
              </a:ext>
            </a:extLst>
          </p:cNvPr>
          <p:cNvSpPr txBox="1"/>
          <p:nvPr/>
        </p:nvSpPr>
        <p:spPr>
          <a:xfrm>
            <a:off x="1920484" y="954144"/>
            <a:ext cx="2080558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Nom : String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Prenom : String</a:t>
            </a:r>
          </a:p>
          <a:p>
            <a:pPr>
              <a:lnSpc>
                <a:spcPct val="100000"/>
              </a:lnSpc>
            </a:pPr>
            <a:r>
              <a:rPr lang="fr-FR" sz="1200" spc="-1" dirty="0">
                <a:latin typeface="Arial"/>
                <a:ea typeface="Microsoft YaHei"/>
              </a:rPr>
              <a:t>- Email : String</a:t>
            </a: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Mot_de_passe : String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" name="CustomShape 25">
            <a:extLst>
              <a:ext uri="{FF2B5EF4-FFF2-40B4-BE49-F238E27FC236}">
                <a16:creationId xmlns:a16="http://schemas.microsoft.com/office/drawing/2014/main" id="{56094E21-61CE-44C4-8408-900F2D00E832}"/>
              </a:ext>
            </a:extLst>
          </p:cNvPr>
          <p:cNvSpPr/>
          <p:nvPr/>
        </p:nvSpPr>
        <p:spPr>
          <a:xfrm>
            <a:off x="6105773" y="710359"/>
            <a:ext cx="1393200" cy="1364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8F6A275A-FEB8-4CE1-B0AA-CE6E26EF9934}"/>
              </a:ext>
            </a:extLst>
          </p:cNvPr>
          <p:cNvSpPr/>
          <p:nvPr/>
        </p:nvSpPr>
        <p:spPr>
          <a:xfrm flipV="1">
            <a:off x="6105413" y="1142359"/>
            <a:ext cx="1393560" cy="3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FF9BD744-4BCB-4A1C-93DA-A1749C0641DC}"/>
              </a:ext>
            </a:extLst>
          </p:cNvPr>
          <p:cNvSpPr/>
          <p:nvPr/>
        </p:nvSpPr>
        <p:spPr>
          <a:xfrm>
            <a:off x="6101093" y="1826359"/>
            <a:ext cx="13935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TextShape 28">
            <a:extLst>
              <a:ext uri="{FF2B5EF4-FFF2-40B4-BE49-F238E27FC236}">
                <a16:creationId xmlns:a16="http://schemas.microsoft.com/office/drawing/2014/main" id="{D0C21860-38E5-4CC1-88DC-AC1D76899401}"/>
              </a:ext>
            </a:extLst>
          </p:cNvPr>
          <p:cNvSpPr txBox="1"/>
          <p:nvPr/>
        </p:nvSpPr>
        <p:spPr>
          <a:xfrm>
            <a:off x="6418973" y="760399"/>
            <a:ext cx="864000" cy="37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latin typeface="Arial"/>
                <a:ea typeface="Microsoft YaHei"/>
              </a:rPr>
              <a:t>NOTE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" name="TextShape 29">
            <a:extLst>
              <a:ext uri="{FF2B5EF4-FFF2-40B4-BE49-F238E27FC236}">
                <a16:creationId xmlns:a16="http://schemas.microsoft.com/office/drawing/2014/main" id="{9A400240-B271-4E4B-85F7-5CF7946EF0A4}"/>
              </a:ext>
            </a:extLst>
          </p:cNvPr>
          <p:cNvSpPr txBox="1"/>
          <p:nvPr/>
        </p:nvSpPr>
        <p:spPr>
          <a:xfrm>
            <a:off x="6133853" y="1178359"/>
            <a:ext cx="1360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Id_note : Int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Matiere : String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latin typeface="Arial"/>
                <a:ea typeface="Microsoft YaHei"/>
              </a:rPr>
              <a:t>- Note : Int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" name="TextShape 31">
            <a:extLst>
              <a:ext uri="{FF2B5EF4-FFF2-40B4-BE49-F238E27FC236}">
                <a16:creationId xmlns:a16="http://schemas.microsoft.com/office/drawing/2014/main" id="{AFC59DD5-0DD7-4366-833D-E77B5C2C74E5}"/>
              </a:ext>
            </a:extLst>
          </p:cNvPr>
          <p:cNvSpPr txBox="1"/>
          <p:nvPr/>
        </p:nvSpPr>
        <p:spPr>
          <a:xfrm>
            <a:off x="5867068" y="5335008"/>
            <a:ext cx="179730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+ Consulter_notes()</a:t>
            </a:r>
          </a:p>
          <a:p>
            <a:r>
              <a:rPr lang="fr-FR" sz="1200" b="0" strike="noStrike" spc="-1" dirty="0">
                <a:latin typeface="Arial"/>
              </a:rPr>
              <a:t>+ Consulter_profil()</a:t>
            </a:r>
          </a:p>
        </p:txBody>
      </p:sp>
      <p:sp>
        <p:nvSpPr>
          <p:cNvPr id="30" name="TextShape 38">
            <a:extLst>
              <a:ext uri="{FF2B5EF4-FFF2-40B4-BE49-F238E27FC236}">
                <a16:creationId xmlns:a16="http://schemas.microsoft.com/office/drawing/2014/main" id="{B5E0EB88-24A1-4B0E-A211-961F3194402E}"/>
              </a:ext>
            </a:extLst>
          </p:cNvPr>
          <p:cNvSpPr txBox="1"/>
          <p:nvPr/>
        </p:nvSpPr>
        <p:spPr>
          <a:xfrm>
            <a:off x="3554819" y="4823641"/>
            <a:ext cx="1619999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+ Consulter_profil()</a:t>
            </a:r>
          </a:p>
        </p:txBody>
      </p:sp>
      <p:sp>
        <p:nvSpPr>
          <p:cNvPr id="31" name="Line 39">
            <a:extLst>
              <a:ext uri="{FF2B5EF4-FFF2-40B4-BE49-F238E27FC236}">
                <a16:creationId xmlns:a16="http://schemas.microsoft.com/office/drawing/2014/main" id="{1D6E80A6-DAB2-45D1-B749-1F00B0FF4F03}"/>
              </a:ext>
            </a:extLst>
          </p:cNvPr>
          <p:cNvSpPr/>
          <p:nvPr/>
        </p:nvSpPr>
        <p:spPr>
          <a:xfrm>
            <a:off x="4005723" y="1346457"/>
            <a:ext cx="2099689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TextShape 42">
            <a:extLst>
              <a:ext uri="{FF2B5EF4-FFF2-40B4-BE49-F238E27FC236}">
                <a16:creationId xmlns:a16="http://schemas.microsoft.com/office/drawing/2014/main" id="{696F0062-4E3D-4E6E-9DD4-860B85D46351}"/>
              </a:ext>
            </a:extLst>
          </p:cNvPr>
          <p:cNvSpPr txBox="1"/>
          <p:nvPr/>
        </p:nvSpPr>
        <p:spPr>
          <a:xfrm>
            <a:off x="4617724" y="1094457"/>
            <a:ext cx="792000" cy="30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possède</a:t>
            </a:r>
          </a:p>
        </p:txBody>
      </p:sp>
      <p:sp>
        <p:nvSpPr>
          <p:cNvPr id="33" name="TextShape 24">
            <a:extLst>
              <a:ext uri="{FF2B5EF4-FFF2-40B4-BE49-F238E27FC236}">
                <a16:creationId xmlns:a16="http://schemas.microsoft.com/office/drawing/2014/main" id="{7321B02B-A3E4-4DBD-88EA-8C08F7479573}"/>
              </a:ext>
            </a:extLst>
          </p:cNvPr>
          <p:cNvSpPr txBox="1"/>
          <p:nvPr/>
        </p:nvSpPr>
        <p:spPr>
          <a:xfrm>
            <a:off x="3552294" y="5008503"/>
            <a:ext cx="1620000" cy="7246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+ Ajouter_note()</a:t>
            </a:r>
          </a:p>
          <a:p>
            <a:r>
              <a:rPr lang="fr-FR" sz="1200" b="0" strike="noStrike" spc="-1" dirty="0">
                <a:latin typeface="Arial"/>
              </a:rPr>
              <a:t>+ Modifier_note()</a:t>
            </a:r>
          </a:p>
          <a:p>
            <a:r>
              <a:rPr lang="fr-FR" sz="1200" b="0" strike="noStrike" spc="-1" dirty="0">
                <a:latin typeface="Arial"/>
              </a:rPr>
              <a:t>+ Supprimer_note()</a:t>
            </a:r>
          </a:p>
        </p:txBody>
      </p:sp>
      <p:sp>
        <p:nvSpPr>
          <p:cNvPr id="34" name="TextShape 24">
            <a:extLst>
              <a:ext uri="{FF2B5EF4-FFF2-40B4-BE49-F238E27FC236}">
                <a16:creationId xmlns:a16="http://schemas.microsoft.com/office/drawing/2014/main" id="{DCC784E5-F420-43C0-839F-C65774D995F0}"/>
              </a:ext>
            </a:extLst>
          </p:cNvPr>
          <p:cNvSpPr txBox="1"/>
          <p:nvPr/>
        </p:nvSpPr>
        <p:spPr>
          <a:xfrm>
            <a:off x="1359108" y="4545904"/>
            <a:ext cx="1620000" cy="7246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+ Ajouter_note()</a:t>
            </a:r>
          </a:p>
          <a:p>
            <a:r>
              <a:rPr lang="fr-FR" sz="1200" b="0" strike="noStrike" spc="-1" dirty="0">
                <a:latin typeface="Arial"/>
              </a:rPr>
              <a:t>+ Modifier_note()</a:t>
            </a:r>
          </a:p>
          <a:p>
            <a:r>
              <a:rPr lang="fr-FR" sz="1200" b="0" strike="noStrike" spc="-1" dirty="0">
                <a:latin typeface="Arial"/>
              </a:rPr>
              <a:t>+ Supprimer_note()</a:t>
            </a:r>
          </a:p>
        </p:txBody>
      </p:sp>
      <p:sp>
        <p:nvSpPr>
          <p:cNvPr id="35" name="TextShape 24">
            <a:extLst>
              <a:ext uri="{FF2B5EF4-FFF2-40B4-BE49-F238E27FC236}">
                <a16:creationId xmlns:a16="http://schemas.microsoft.com/office/drawing/2014/main" id="{064AC85F-42D3-4D38-83E5-5CC16BBE51B0}"/>
              </a:ext>
            </a:extLst>
          </p:cNvPr>
          <p:cNvSpPr txBox="1"/>
          <p:nvPr/>
        </p:nvSpPr>
        <p:spPr>
          <a:xfrm>
            <a:off x="1358388" y="5092569"/>
            <a:ext cx="1620000" cy="7246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1200" b="0" strike="noStrike" spc="-1" dirty="0">
                <a:latin typeface="Arial"/>
              </a:rPr>
              <a:t>+ Ajouter_profil()</a:t>
            </a:r>
          </a:p>
          <a:p>
            <a:r>
              <a:rPr lang="fr-FR" sz="1200" b="0" strike="noStrike" spc="-1" dirty="0">
                <a:latin typeface="Arial"/>
              </a:rPr>
              <a:t>+ Modifier_</a:t>
            </a:r>
            <a:r>
              <a:rPr lang="fr-FR" sz="1200" spc="-1" dirty="0">
                <a:latin typeface="Arial"/>
              </a:rPr>
              <a:t>profil</a:t>
            </a:r>
            <a:r>
              <a:rPr lang="fr-FR" sz="1200" b="0" strike="noStrike" spc="-1" dirty="0">
                <a:latin typeface="Arial"/>
              </a:rPr>
              <a:t>()</a:t>
            </a:r>
          </a:p>
          <a:p>
            <a:r>
              <a:rPr lang="fr-FR" sz="1200" b="0" strike="noStrike" spc="-1" dirty="0">
                <a:latin typeface="Arial"/>
              </a:rPr>
              <a:t>+ Supprimer_</a:t>
            </a:r>
            <a:r>
              <a:rPr lang="fr-FR" sz="1200" spc="-1" dirty="0">
                <a:latin typeface="Arial"/>
              </a:rPr>
              <a:t>profil</a:t>
            </a:r>
            <a:r>
              <a:rPr lang="fr-FR" sz="1200" b="0" strike="noStrike" spc="-1" dirty="0">
                <a:latin typeface="Arial"/>
              </a:rPr>
              <a:t>()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C45664D-9E64-423E-8A60-AE2D526D9756}"/>
              </a:ext>
            </a:extLst>
          </p:cNvPr>
          <p:cNvCxnSpPr>
            <a:cxnSpLocks/>
          </p:cNvCxnSpPr>
          <p:nvPr/>
        </p:nvCxnSpPr>
        <p:spPr>
          <a:xfrm>
            <a:off x="2295648" y="2376145"/>
            <a:ext cx="4509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B27615E-2231-449F-B095-6E6122B73A6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95648" y="2385467"/>
            <a:ext cx="0" cy="1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D0E7719-97B9-4309-B3E8-C408918FE3E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24707" y="2385467"/>
            <a:ext cx="0" cy="1357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57DC3C2-789C-4E71-85DC-DD3DFA7E7A5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04762" y="2385467"/>
            <a:ext cx="0" cy="136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489C979-8575-4584-B1C4-42BC8B797F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960764" y="1969256"/>
            <a:ext cx="0" cy="3916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5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127</Words>
  <Application>Microsoft Office PowerPoint</Application>
  <PresentationFormat>Affichage à l'écran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Meneval</dc:creator>
  <cp:lastModifiedBy>Martin Meneval</cp:lastModifiedBy>
  <cp:revision>2</cp:revision>
  <dcterms:created xsi:type="dcterms:W3CDTF">2018-03-04T16:06:09Z</dcterms:created>
  <dcterms:modified xsi:type="dcterms:W3CDTF">2018-03-11T18:14:45Z</dcterms:modified>
</cp:coreProperties>
</file>