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Meneval" userId="f13fc922f159a0eb" providerId="LiveId" clId="{CD3C4527-03FB-43A6-A5CE-114DDED0F33C}"/>
    <pc:docChg chg="custSel modSld modMainMaster">
      <pc:chgData name="Martin Meneval" userId="f13fc922f159a0eb" providerId="LiveId" clId="{CD3C4527-03FB-43A6-A5CE-114DDED0F33C}" dt="2018-03-04T16:22:25.216" v="310" actId="122"/>
      <pc:docMkLst>
        <pc:docMk/>
      </pc:docMkLst>
      <pc:sldChg chg="addSp delSp modSp">
        <pc:chgData name="Martin Meneval" userId="f13fc922f159a0eb" providerId="LiveId" clId="{CD3C4527-03FB-43A6-A5CE-114DDED0F33C}" dt="2018-03-04T16:22:25.216" v="310" actId="122"/>
        <pc:sldMkLst>
          <pc:docMk/>
          <pc:sldMk cId="353141478" sldId="256"/>
        </pc:sldMkLst>
        <pc:spChg chg="del">
          <ac:chgData name="Martin Meneval" userId="f13fc922f159a0eb" providerId="LiveId" clId="{CD3C4527-03FB-43A6-A5CE-114DDED0F33C}" dt="2018-03-04T16:06:21.973" v="0" actId="478"/>
          <ac:spMkLst>
            <pc:docMk/>
            <pc:sldMk cId="353141478" sldId="256"/>
            <ac:spMk id="2" creationId="{C5598B37-DB38-429C-AADA-2D3E91FB462D}"/>
          </ac:spMkLst>
        </pc:spChg>
        <pc:spChg chg="del">
          <ac:chgData name="Martin Meneval" userId="f13fc922f159a0eb" providerId="LiveId" clId="{CD3C4527-03FB-43A6-A5CE-114DDED0F33C}" dt="2018-03-04T16:06:22.952" v="1" actId="478"/>
          <ac:spMkLst>
            <pc:docMk/>
            <pc:sldMk cId="353141478" sldId="256"/>
            <ac:spMk id="3" creationId="{F1B3BFD9-0EFD-4926-BC79-45CF539F5E59}"/>
          </ac:spMkLst>
        </pc:spChg>
        <pc:spChg chg="add mod">
          <ac:chgData name="Martin Meneval" userId="f13fc922f159a0eb" providerId="LiveId" clId="{CD3C4527-03FB-43A6-A5CE-114DDED0F33C}" dt="2018-03-04T16:08:38.877" v="25" actId="1076"/>
          <ac:spMkLst>
            <pc:docMk/>
            <pc:sldMk cId="353141478" sldId="256"/>
            <ac:spMk id="8" creationId="{434E2057-A3E5-43C0-AAE3-79A23A23FF12}"/>
          </ac:spMkLst>
        </pc:spChg>
        <pc:spChg chg="add mod">
          <ac:chgData name="Martin Meneval" userId="f13fc922f159a0eb" providerId="LiveId" clId="{CD3C4527-03FB-43A6-A5CE-114DDED0F33C}" dt="2018-03-04T16:08:46.911" v="37" actId="20577"/>
          <ac:spMkLst>
            <pc:docMk/>
            <pc:sldMk cId="353141478" sldId="256"/>
            <ac:spMk id="9" creationId="{3010571B-E7AC-4F6C-99B0-2D4E19D38814}"/>
          </ac:spMkLst>
        </pc:spChg>
        <pc:spChg chg="add mod">
          <ac:chgData name="Martin Meneval" userId="f13fc922f159a0eb" providerId="LiveId" clId="{CD3C4527-03FB-43A6-A5CE-114DDED0F33C}" dt="2018-03-04T16:09:01.447" v="55" actId="1076"/>
          <ac:spMkLst>
            <pc:docMk/>
            <pc:sldMk cId="353141478" sldId="256"/>
            <ac:spMk id="10" creationId="{13E84166-EFCF-4C18-B584-5F08740D8E4D}"/>
          </ac:spMkLst>
        </pc:spChg>
        <pc:spChg chg="add mod">
          <ac:chgData name="Martin Meneval" userId="f13fc922f159a0eb" providerId="LiveId" clId="{CD3C4527-03FB-43A6-A5CE-114DDED0F33C}" dt="2018-03-04T16:10:11.779" v="97" actId="14100"/>
          <ac:spMkLst>
            <pc:docMk/>
            <pc:sldMk cId="353141478" sldId="256"/>
            <ac:spMk id="11" creationId="{DEE69D91-DBDE-47C0-8B7A-1082A9A42444}"/>
          </ac:spMkLst>
        </pc:spChg>
        <pc:spChg chg="add del mod">
          <ac:chgData name="Martin Meneval" userId="f13fc922f159a0eb" providerId="LiveId" clId="{CD3C4527-03FB-43A6-A5CE-114DDED0F33C}" dt="2018-03-04T16:18:40.375" v="256" actId="478"/>
          <ac:spMkLst>
            <pc:docMk/>
            <pc:sldMk cId="353141478" sldId="256"/>
            <ac:spMk id="12" creationId="{380EDC36-B9B5-4E25-B7E7-41AC510D2671}"/>
          </ac:spMkLst>
        </pc:spChg>
        <pc:spChg chg="add mod">
          <ac:chgData name="Martin Meneval" userId="f13fc922f159a0eb" providerId="LiveId" clId="{CD3C4527-03FB-43A6-A5CE-114DDED0F33C}" dt="2018-03-04T16:14:27.345" v="252" actId="1076"/>
          <ac:spMkLst>
            <pc:docMk/>
            <pc:sldMk cId="353141478" sldId="256"/>
            <ac:spMk id="13" creationId="{930787C0-2BA1-426D-9D10-A38B5E1EE94F}"/>
          </ac:spMkLst>
        </pc:spChg>
        <pc:spChg chg="add mod">
          <ac:chgData name="Martin Meneval" userId="f13fc922f159a0eb" providerId="LiveId" clId="{CD3C4527-03FB-43A6-A5CE-114DDED0F33C}" dt="2018-03-04T16:15:13.190" v="254" actId="1076"/>
          <ac:spMkLst>
            <pc:docMk/>
            <pc:sldMk cId="353141478" sldId="256"/>
            <ac:spMk id="14" creationId="{9DBC7D30-4D0B-470B-B7CB-C4FE13CAAC78}"/>
          </ac:spMkLst>
        </pc:spChg>
        <pc:spChg chg="add mod">
          <ac:chgData name="Martin Meneval" userId="f13fc922f159a0eb" providerId="LiveId" clId="{CD3C4527-03FB-43A6-A5CE-114DDED0F33C}" dt="2018-03-04T16:13:20.903" v="212" actId="1076"/>
          <ac:spMkLst>
            <pc:docMk/>
            <pc:sldMk cId="353141478" sldId="256"/>
            <ac:spMk id="15" creationId="{36D84901-8F84-4A45-A98C-A31282F8435B}"/>
          </ac:spMkLst>
        </pc:spChg>
        <pc:spChg chg="add mod">
          <ac:chgData name="Martin Meneval" userId="f13fc922f159a0eb" providerId="LiveId" clId="{CD3C4527-03FB-43A6-A5CE-114DDED0F33C}" dt="2018-03-04T16:22:25.216" v="310" actId="122"/>
          <ac:spMkLst>
            <pc:docMk/>
            <pc:sldMk cId="353141478" sldId="256"/>
            <ac:spMk id="42" creationId="{82746474-793D-4FF4-86D7-58CACA084CA7}"/>
          </ac:spMkLst>
        </pc:spChg>
        <pc:picChg chg="add mod">
          <ac:chgData name="Martin Meneval" userId="f13fc922f159a0eb" providerId="LiveId" clId="{CD3C4527-03FB-43A6-A5CE-114DDED0F33C}" dt="2018-03-04T16:07:14.024" v="7" actId="1076"/>
          <ac:picMkLst>
            <pc:docMk/>
            <pc:sldMk cId="353141478" sldId="256"/>
            <ac:picMk id="5" creationId="{0B8F2F56-C978-41C0-A718-DF9709864AA2}"/>
          </ac:picMkLst>
        </pc:picChg>
        <pc:picChg chg="add mod">
          <ac:chgData name="Martin Meneval" userId="f13fc922f159a0eb" providerId="LiveId" clId="{CD3C4527-03FB-43A6-A5CE-114DDED0F33C}" dt="2018-03-04T16:07:28.996" v="11" actId="1076"/>
          <ac:picMkLst>
            <pc:docMk/>
            <pc:sldMk cId="353141478" sldId="256"/>
            <ac:picMk id="6" creationId="{FD275492-BF5A-44BB-9685-F7B11FAD410E}"/>
          </ac:picMkLst>
        </pc:picChg>
        <pc:picChg chg="add mod">
          <ac:chgData name="Martin Meneval" userId="f13fc922f159a0eb" providerId="LiveId" clId="{CD3C4527-03FB-43A6-A5CE-114DDED0F33C}" dt="2018-03-04T16:07:23.713" v="10" actId="1076"/>
          <ac:picMkLst>
            <pc:docMk/>
            <pc:sldMk cId="353141478" sldId="256"/>
            <ac:picMk id="7" creationId="{366EC20B-20E1-4CDE-8BF4-F7E45A427045}"/>
          </ac:picMkLst>
        </pc:picChg>
        <pc:cxnChg chg="add mod">
          <ac:chgData name="Martin Meneval" userId="f13fc922f159a0eb" providerId="LiveId" clId="{CD3C4527-03FB-43A6-A5CE-114DDED0F33C}" dt="2018-03-04T16:13:46.497" v="217" actId="1582"/>
          <ac:cxnSpMkLst>
            <pc:docMk/>
            <pc:sldMk cId="353141478" sldId="256"/>
            <ac:cxnSpMk id="17" creationId="{710A135C-B386-4047-B8DB-DCA58D0A8CE0}"/>
          </ac:cxnSpMkLst>
        </pc:cxnChg>
        <pc:cxnChg chg="add mod">
          <ac:chgData name="Martin Meneval" userId="f13fc922f159a0eb" providerId="LiveId" clId="{CD3C4527-03FB-43A6-A5CE-114DDED0F33C}" dt="2018-03-04T16:13:58.308" v="221" actId="1076"/>
          <ac:cxnSpMkLst>
            <pc:docMk/>
            <pc:sldMk cId="353141478" sldId="256"/>
            <ac:cxnSpMk id="18" creationId="{85F107C1-B2D4-49E5-A63E-F471F78F3839}"/>
          </ac:cxnSpMkLst>
        </pc:cxnChg>
        <pc:cxnChg chg="add mod">
          <ac:chgData name="Martin Meneval" userId="f13fc922f159a0eb" providerId="LiveId" clId="{CD3C4527-03FB-43A6-A5CE-114DDED0F33C}" dt="2018-03-04T16:21:12.833" v="280" actId="14100"/>
          <ac:cxnSpMkLst>
            <pc:docMk/>
            <pc:sldMk cId="353141478" sldId="256"/>
            <ac:cxnSpMk id="19" creationId="{7CFBC19A-D600-46E3-B4EF-1D4E14CF8755}"/>
          </ac:cxnSpMkLst>
        </pc:cxnChg>
        <pc:cxnChg chg="add mod">
          <ac:chgData name="Martin Meneval" userId="f13fc922f159a0eb" providerId="LiveId" clId="{CD3C4527-03FB-43A6-A5CE-114DDED0F33C}" dt="2018-03-04T16:19:10.438" v="267" actId="14100"/>
          <ac:cxnSpMkLst>
            <pc:docMk/>
            <pc:sldMk cId="353141478" sldId="256"/>
            <ac:cxnSpMk id="22" creationId="{2F2EB605-054F-4250-9C2F-415BE95EB6D8}"/>
          </ac:cxnSpMkLst>
        </pc:cxnChg>
        <pc:cxnChg chg="add mod">
          <ac:chgData name="Martin Meneval" userId="f13fc922f159a0eb" providerId="LiveId" clId="{CD3C4527-03FB-43A6-A5CE-114DDED0F33C}" dt="2018-03-04T16:19:07.751" v="266" actId="14100"/>
          <ac:cxnSpMkLst>
            <pc:docMk/>
            <pc:sldMk cId="353141478" sldId="256"/>
            <ac:cxnSpMk id="25" creationId="{A0167644-27E9-4365-BF36-D0A39F721916}"/>
          </ac:cxnSpMkLst>
        </pc:cxnChg>
        <pc:cxnChg chg="add mod">
          <ac:chgData name="Martin Meneval" userId="f13fc922f159a0eb" providerId="LiveId" clId="{CD3C4527-03FB-43A6-A5CE-114DDED0F33C}" dt="2018-03-04T16:19:16.700" v="270" actId="14100"/>
          <ac:cxnSpMkLst>
            <pc:docMk/>
            <pc:sldMk cId="353141478" sldId="256"/>
            <ac:cxnSpMk id="29" creationId="{DED58692-0E0F-4EE6-A2B7-6D69F2939C94}"/>
          </ac:cxnSpMkLst>
        </pc:cxnChg>
        <pc:cxnChg chg="add mod">
          <ac:chgData name="Martin Meneval" userId="f13fc922f159a0eb" providerId="LiveId" clId="{CD3C4527-03FB-43A6-A5CE-114DDED0F33C}" dt="2018-03-04T16:20:50.359" v="273" actId="14100"/>
          <ac:cxnSpMkLst>
            <pc:docMk/>
            <pc:sldMk cId="353141478" sldId="256"/>
            <ac:cxnSpMk id="32" creationId="{7C30C44E-2657-42E1-98BB-2A605D69635C}"/>
          </ac:cxnSpMkLst>
        </pc:cxnChg>
        <pc:cxnChg chg="add mod">
          <ac:chgData name="Martin Meneval" userId="f13fc922f159a0eb" providerId="LiveId" clId="{CD3C4527-03FB-43A6-A5CE-114DDED0F33C}" dt="2018-03-04T16:20:56.530" v="276" actId="14100"/>
          <ac:cxnSpMkLst>
            <pc:docMk/>
            <pc:sldMk cId="353141478" sldId="256"/>
            <ac:cxnSpMk id="35" creationId="{C8FAA1A7-9052-4315-9F39-4C9EB5807050}"/>
          </ac:cxnSpMkLst>
        </pc:cxnChg>
        <pc:cxnChg chg="add mod">
          <ac:chgData name="Martin Meneval" userId="f13fc922f159a0eb" providerId="LiveId" clId="{CD3C4527-03FB-43A6-A5CE-114DDED0F33C}" dt="2018-03-04T16:21:04.541" v="279" actId="14100"/>
          <ac:cxnSpMkLst>
            <pc:docMk/>
            <pc:sldMk cId="353141478" sldId="256"/>
            <ac:cxnSpMk id="38" creationId="{6EE2E5FB-6432-49FA-815D-EEF55D2D56F4}"/>
          </ac:cxnSpMkLst>
        </pc:cxnChg>
      </pc:sldChg>
      <pc:sldMasterChg chg="modSp modSldLayout">
        <pc:chgData name="Martin Meneval" userId="f13fc922f159a0eb" providerId="LiveId" clId="{CD3C4527-03FB-43A6-A5CE-114DDED0F33C}" dt="2018-03-04T16:06:33.999" v="2"/>
        <pc:sldMasterMkLst>
          <pc:docMk/>
          <pc:sldMasterMk cId="1877926422" sldId="2147483648"/>
        </pc:sldMasterMkLst>
        <pc:spChg chg="mod">
          <ac:chgData name="Martin Meneval" userId="f13fc922f159a0eb" providerId="LiveId" clId="{CD3C4527-03FB-43A6-A5CE-114DDED0F33C}" dt="2018-03-04T16:06:33.999" v="2"/>
          <ac:spMkLst>
            <pc:docMk/>
            <pc:sldMasterMk cId="1877926422" sldId="2147483648"/>
            <ac:spMk id="2" creationId="{38F4AEB2-5E6D-49FE-9C3B-14F8A4E64443}"/>
          </ac:spMkLst>
        </pc:spChg>
        <pc:spChg chg="mod">
          <ac:chgData name="Martin Meneval" userId="f13fc922f159a0eb" providerId="LiveId" clId="{CD3C4527-03FB-43A6-A5CE-114DDED0F33C}" dt="2018-03-04T16:06:33.999" v="2"/>
          <ac:spMkLst>
            <pc:docMk/>
            <pc:sldMasterMk cId="1877926422" sldId="2147483648"/>
            <ac:spMk id="3" creationId="{702B02D1-D963-4373-9BB8-3F826227013D}"/>
          </ac:spMkLst>
        </pc:spChg>
        <pc:spChg chg="mod">
          <ac:chgData name="Martin Meneval" userId="f13fc922f159a0eb" providerId="LiveId" clId="{CD3C4527-03FB-43A6-A5CE-114DDED0F33C}" dt="2018-03-04T16:06:33.999" v="2"/>
          <ac:spMkLst>
            <pc:docMk/>
            <pc:sldMasterMk cId="1877926422" sldId="2147483648"/>
            <ac:spMk id="4" creationId="{24F372DF-23F0-484A-A16A-A5C4BA5CB08C}"/>
          </ac:spMkLst>
        </pc:spChg>
        <pc:spChg chg="mod">
          <ac:chgData name="Martin Meneval" userId="f13fc922f159a0eb" providerId="LiveId" clId="{CD3C4527-03FB-43A6-A5CE-114DDED0F33C}" dt="2018-03-04T16:06:33.999" v="2"/>
          <ac:spMkLst>
            <pc:docMk/>
            <pc:sldMasterMk cId="1877926422" sldId="2147483648"/>
            <ac:spMk id="5" creationId="{BAA1446E-ACBB-4310-9B7B-9CD5CC8F1505}"/>
          </ac:spMkLst>
        </pc:spChg>
        <pc:spChg chg="mod">
          <ac:chgData name="Martin Meneval" userId="f13fc922f159a0eb" providerId="LiveId" clId="{CD3C4527-03FB-43A6-A5CE-114DDED0F33C}" dt="2018-03-04T16:06:33.999" v="2"/>
          <ac:spMkLst>
            <pc:docMk/>
            <pc:sldMasterMk cId="1877926422" sldId="2147483648"/>
            <ac:spMk id="6" creationId="{0DB71F9C-A5D7-4DD7-8294-54E40E9F20DD}"/>
          </ac:spMkLst>
        </pc:spChg>
        <pc:sldLayoutChg chg="modSp">
          <pc:chgData name="Martin Meneval" userId="f13fc922f159a0eb" providerId="LiveId" clId="{CD3C4527-03FB-43A6-A5CE-114DDED0F33C}" dt="2018-03-04T16:06:33.999" v="2"/>
          <pc:sldLayoutMkLst>
            <pc:docMk/>
            <pc:sldMasterMk cId="1877926422" sldId="2147483648"/>
            <pc:sldLayoutMk cId="3664347203" sldId="2147483649"/>
          </pc:sldLayoutMkLst>
          <pc:spChg chg="mod">
            <ac:chgData name="Martin Meneval" userId="f13fc922f159a0eb" providerId="LiveId" clId="{CD3C4527-03FB-43A6-A5CE-114DDED0F33C}" dt="2018-03-04T16:06:33.999" v="2"/>
            <ac:spMkLst>
              <pc:docMk/>
              <pc:sldMasterMk cId="1877926422" sldId="2147483648"/>
              <pc:sldLayoutMk cId="3664347203" sldId="2147483649"/>
              <ac:spMk id="2" creationId="{072B8472-8732-4E3A-9B5D-1EBD0CEEDA3F}"/>
            </ac:spMkLst>
          </pc:spChg>
          <pc:spChg chg="mod">
            <ac:chgData name="Martin Meneval" userId="f13fc922f159a0eb" providerId="LiveId" clId="{CD3C4527-03FB-43A6-A5CE-114DDED0F33C}" dt="2018-03-04T16:06:33.999" v="2"/>
            <ac:spMkLst>
              <pc:docMk/>
              <pc:sldMasterMk cId="1877926422" sldId="2147483648"/>
              <pc:sldLayoutMk cId="3664347203" sldId="2147483649"/>
              <ac:spMk id="3" creationId="{EBA6A136-6B0A-4BC1-9FCA-C217FD99BF89}"/>
            </ac:spMkLst>
          </pc:spChg>
        </pc:sldLayoutChg>
        <pc:sldLayoutChg chg="modSp">
          <pc:chgData name="Martin Meneval" userId="f13fc922f159a0eb" providerId="LiveId" clId="{CD3C4527-03FB-43A6-A5CE-114DDED0F33C}" dt="2018-03-04T16:06:33.999" v="2"/>
          <pc:sldLayoutMkLst>
            <pc:docMk/>
            <pc:sldMasterMk cId="1877926422" sldId="2147483648"/>
            <pc:sldLayoutMk cId="2729582050" sldId="2147483651"/>
          </pc:sldLayoutMkLst>
          <pc:spChg chg="mod">
            <ac:chgData name="Martin Meneval" userId="f13fc922f159a0eb" providerId="LiveId" clId="{CD3C4527-03FB-43A6-A5CE-114DDED0F33C}" dt="2018-03-04T16:06:33.999" v="2"/>
            <ac:spMkLst>
              <pc:docMk/>
              <pc:sldMasterMk cId="1877926422" sldId="2147483648"/>
              <pc:sldLayoutMk cId="2729582050" sldId="2147483651"/>
              <ac:spMk id="2" creationId="{EEE19DB3-C3F5-4635-B46E-034541E38F6D}"/>
            </ac:spMkLst>
          </pc:spChg>
          <pc:spChg chg="mod">
            <ac:chgData name="Martin Meneval" userId="f13fc922f159a0eb" providerId="LiveId" clId="{CD3C4527-03FB-43A6-A5CE-114DDED0F33C}" dt="2018-03-04T16:06:33.999" v="2"/>
            <ac:spMkLst>
              <pc:docMk/>
              <pc:sldMasterMk cId="1877926422" sldId="2147483648"/>
              <pc:sldLayoutMk cId="2729582050" sldId="2147483651"/>
              <ac:spMk id="3" creationId="{01829E7B-BD80-4B08-B678-F30A07E87D87}"/>
            </ac:spMkLst>
          </pc:spChg>
        </pc:sldLayoutChg>
        <pc:sldLayoutChg chg="modSp">
          <pc:chgData name="Martin Meneval" userId="f13fc922f159a0eb" providerId="LiveId" clId="{CD3C4527-03FB-43A6-A5CE-114DDED0F33C}" dt="2018-03-04T16:06:33.999" v="2"/>
          <pc:sldLayoutMkLst>
            <pc:docMk/>
            <pc:sldMasterMk cId="1877926422" sldId="2147483648"/>
            <pc:sldLayoutMk cId="1230963630" sldId="2147483652"/>
          </pc:sldLayoutMkLst>
          <pc:spChg chg="mod">
            <ac:chgData name="Martin Meneval" userId="f13fc922f159a0eb" providerId="LiveId" clId="{CD3C4527-03FB-43A6-A5CE-114DDED0F33C}" dt="2018-03-04T16:06:33.999" v="2"/>
            <ac:spMkLst>
              <pc:docMk/>
              <pc:sldMasterMk cId="1877926422" sldId="2147483648"/>
              <pc:sldLayoutMk cId="1230963630" sldId="2147483652"/>
              <ac:spMk id="3" creationId="{9840DDFF-C343-4C2F-A23F-8A93D853EC56}"/>
            </ac:spMkLst>
          </pc:spChg>
          <pc:spChg chg="mod">
            <ac:chgData name="Martin Meneval" userId="f13fc922f159a0eb" providerId="LiveId" clId="{CD3C4527-03FB-43A6-A5CE-114DDED0F33C}" dt="2018-03-04T16:06:33.999" v="2"/>
            <ac:spMkLst>
              <pc:docMk/>
              <pc:sldMasterMk cId="1877926422" sldId="2147483648"/>
              <pc:sldLayoutMk cId="1230963630" sldId="2147483652"/>
              <ac:spMk id="4" creationId="{F85191EB-E937-43EC-A442-CA70595CE921}"/>
            </ac:spMkLst>
          </pc:spChg>
        </pc:sldLayoutChg>
        <pc:sldLayoutChg chg="modSp">
          <pc:chgData name="Martin Meneval" userId="f13fc922f159a0eb" providerId="LiveId" clId="{CD3C4527-03FB-43A6-A5CE-114DDED0F33C}" dt="2018-03-04T16:06:33.999" v="2"/>
          <pc:sldLayoutMkLst>
            <pc:docMk/>
            <pc:sldMasterMk cId="1877926422" sldId="2147483648"/>
            <pc:sldLayoutMk cId="3875193522" sldId="2147483653"/>
          </pc:sldLayoutMkLst>
          <pc:spChg chg="mod">
            <ac:chgData name="Martin Meneval" userId="f13fc922f159a0eb" providerId="LiveId" clId="{CD3C4527-03FB-43A6-A5CE-114DDED0F33C}" dt="2018-03-04T16:06:33.999" v="2"/>
            <ac:spMkLst>
              <pc:docMk/>
              <pc:sldMasterMk cId="1877926422" sldId="2147483648"/>
              <pc:sldLayoutMk cId="3875193522" sldId="2147483653"/>
              <ac:spMk id="2" creationId="{AE3F02F8-0B90-43AA-BFB6-35296A7DC594}"/>
            </ac:spMkLst>
          </pc:spChg>
          <pc:spChg chg="mod">
            <ac:chgData name="Martin Meneval" userId="f13fc922f159a0eb" providerId="LiveId" clId="{CD3C4527-03FB-43A6-A5CE-114DDED0F33C}" dt="2018-03-04T16:06:33.999" v="2"/>
            <ac:spMkLst>
              <pc:docMk/>
              <pc:sldMasterMk cId="1877926422" sldId="2147483648"/>
              <pc:sldLayoutMk cId="3875193522" sldId="2147483653"/>
              <ac:spMk id="3" creationId="{0FBC3E8B-C802-4A21-87A8-569AE9490A79}"/>
            </ac:spMkLst>
          </pc:spChg>
          <pc:spChg chg="mod">
            <ac:chgData name="Martin Meneval" userId="f13fc922f159a0eb" providerId="LiveId" clId="{CD3C4527-03FB-43A6-A5CE-114DDED0F33C}" dt="2018-03-04T16:06:33.999" v="2"/>
            <ac:spMkLst>
              <pc:docMk/>
              <pc:sldMasterMk cId="1877926422" sldId="2147483648"/>
              <pc:sldLayoutMk cId="3875193522" sldId="2147483653"/>
              <ac:spMk id="4" creationId="{CF8AE65C-3C98-439B-9A3B-01100A0E119A}"/>
            </ac:spMkLst>
          </pc:spChg>
          <pc:spChg chg="mod">
            <ac:chgData name="Martin Meneval" userId="f13fc922f159a0eb" providerId="LiveId" clId="{CD3C4527-03FB-43A6-A5CE-114DDED0F33C}" dt="2018-03-04T16:06:33.999" v="2"/>
            <ac:spMkLst>
              <pc:docMk/>
              <pc:sldMasterMk cId="1877926422" sldId="2147483648"/>
              <pc:sldLayoutMk cId="3875193522" sldId="2147483653"/>
              <ac:spMk id="5" creationId="{BF119107-683E-405D-8EC1-4F889F276B44}"/>
            </ac:spMkLst>
          </pc:spChg>
          <pc:spChg chg="mod">
            <ac:chgData name="Martin Meneval" userId="f13fc922f159a0eb" providerId="LiveId" clId="{CD3C4527-03FB-43A6-A5CE-114DDED0F33C}" dt="2018-03-04T16:06:33.999" v="2"/>
            <ac:spMkLst>
              <pc:docMk/>
              <pc:sldMasterMk cId="1877926422" sldId="2147483648"/>
              <pc:sldLayoutMk cId="3875193522" sldId="2147483653"/>
              <ac:spMk id="6" creationId="{5F7CF529-EEAA-4343-8160-0A01E75857AD}"/>
            </ac:spMkLst>
          </pc:spChg>
        </pc:sldLayoutChg>
        <pc:sldLayoutChg chg="modSp">
          <pc:chgData name="Martin Meneval" userId="f13fc922f159a0eb" providerId="LiveId" clId="{CD3C4527-03FB-43A6-A5CE-114DDED0F33C}" dt="2018-03-04T16:06:33.999" v="2"/>
          <pc:sldLayoutMkLst>
            <pc:docMk/>
            <pc:sldMasterMk cId="1877926422" sldId="2147483648"/>
            <pc:sldLayoutMk cId="1065339812" sldId="2147483656"/>
          </pc:sldLayoutMkLst>
          <pc:spChg chg="mod">
            <ac:chgData name="Martin Meneval" userId="f13fc922f159a0eb" providerId="LiveId" clId="{CD3C4527-03FB-43A6-A5CE-114DDED0F33C}" dt="2018-03-04T16:06:33.999" v="2"/>
            <ac:spMkLst>
              <pc:docMk/>
              <pc:sldMasterMk cId="1877926422" sldId="2147483648"/>
              <pc:sldLayoutMk cId="1065339812" sldId="2147483656"/>
              <ac:spMk id="2" creationId="{02068001-E84B-40FA-88F3-29A1EE677DCC}"/>
            </ac:spMkLst>
          </pc:spChg>
          <pc:spChg chg="mod">
            <ac:chgData name="Martin Meneval" userId="f13fc922f159a0eb" providerId="LiveId" clId="{CD3C4527-03FB-43A6-A5CE-114DDED0F33C}" dt="2018-03-04T16:06:33.999" v="2"/>
            <ac:spMkLst>
              <pc:docMk/>
              <pc:sldMasterMk cId="1877926422" sldId="2147483648"/>
              <pc:sldLayoutMk cId="1065339812" sldId="2147483656"/>
              <ac:spMk id="3" creationId="{837E7BEE-4E84-4086-882E-CA78B00434F5}"/>
            </ac:spMkLst>
          </pc:spChg>
          <pc:spChg chg="mod">
            <ac:chgData name="Martin Meneval" userId="f13fc922f159a0eb" providerId="LiveId" clId="{CD3C4527-03FB-43A6-A5CE-114DDED0F33C}" dt="2018-03-04T16:06:33.999" v="2"/>
            <ac:spMkLst>
              <pc:docMk/>
              <pc:sldMasterMk cId="1877926422" sldId="2147483648"/>
              <pc:sldLayoutMk cId="1065339812" sldId="2147483656"/>
              <ac:spMk id="4" creationId="{CEA6EB73-D5A3-47AE-AFED-4DA7367AE74F}"/>
            </ac:spMkLst>
          </pc:spChg>
        </pc:sldLayoutChg>
        <pc:sldLayoutChg chg="modSp">
          <pc:chgData name="Martin Meneval" userId="f13fc922f159a0eb" providerId="LiveId" clId="{CD3C4527-03FB-43A6-A5CE-114DDED0F33C}" dt="2018-03-04T16:06:33.999" v="2"/>
          <pc:sldLayoutMkLst>
            <pc:docMk/>
            <pc:sldMasterMk cId="1877926422" sldId="2147483648"/>
            <pc:sldLayoutMk cId="3214609798" sldId="2147483657"/>
          </pc:sldLayoutMkLst>
          <pc:spChg chg="mod">
            <ac:chgData name="Martin Meneval" userId="f13fc922f159a0eb" providerId="LiveId" clId="{CD3C4527-03FB-43A6-A5CE-114DDED0F33C}" dt="2018-03-04T16:06:33.999" v="2"/>
            <ac:spMkLst>
              <pc:docMk/>
              <pc:sldMasterMk cId="1877926422" sldId="2147483648"/>
              <pc:sldLayoutMk cId="3214609798" sldId="2147483657"/>
              <ac:spMk id="2" creationId="{1D98E1BE-DDD8-4BEB-AA56-D609D0140D60}"/>
            </ac:spMkLst>
          </pc:spChg>
          <pc:spChg chg="mod">
            <ac:chgData name="Martin Meneval" userId="f13fc922f159a0eb" providerId="LiveId" clId="{CD3C4527-03FB-43A6-A5CE-114DDED0F33C}" dt="2018-03-04T16:06:33.999" v="2"/>
            <ac:spMkLst>
              <pc:docMk/>
              <pc:sldMasterMk cId="1877926422" sldId="2147483648"/>
              <pc:sldLayoutMk cId="3214609798" sldId="2147483657"/>
              <ac:spMk id="3" creationId="{45B2EC99-954B-4474-8B9C-4089DA79E2EA}"/>
            </ac:spMkLst>
          </pc:spChg>
          <pc:spChg chg="mod">
            <ac:chgData name="Martin Meneval" userId="f13fc922f159a0eb" providerId="LiveId" clId="{CD3C4527-03FB-43A6-A5CE-114DDED0F33C}" dt="2018-03-04T16:06:33.999" v="2"/>
            <ac:spMkLst>
              <pc:docMk/>
              <pc:sldMasterMk cId="1877926422" sldId="2147483648"/>
              <pc:sldLayoutMk cId="3214609798" sldId="2147483657"/>
              <ac:spMk id="4" creationId="{289A473A-90B6-41EB-8D96-9548867A7042}"/>
            </ac:spMkLst>
          </pc:spChg>
        </pc:sldLayoutChg>
        <pc:sldLayoutChg chg="modSp">
          <pc:chgData name="Martin Meneval" userId="f13fc922f159a0eb" providerId="LiveId" clId="{CD3C4527-03FB-43A6-A5CE-114DDED0F33C}" dt="2018-03-04T16:06:33.999" v="2"/>
          <pc:sldLayoutMkLst>
            <pc:docMk/>
            <pc:sldMasterMk cId="1877926422" sldId="2147483648"/>
            <pc:sldLayoutMk cId="3371820051" sldId="2147483659"/>
          </pc:sldLayoutMkLst>
          <pc:spChg chg="mod">
            <ac:chgData name="Martin Meneval" userId="f13fc922f159a0eb" providerId="LiveId" clId="{CD3C4527-03FB-43A6-A5CE-114DDED0F33C}" dt="2018-03-04T16:06:33.999" v="2"/>
            <ac:spMkLst>
              <pc:docMk/>
              <pc:sldMasterMk cId="1877926422" sldId="2147483648"/>
              <pc:sldLayoutMk cId="3371820051" sldId="2147483659"/>
              <ac:spMk id="2" creationId="{090760ED-139A-4350-8D8D-D8DB8D9FBB86}"/>
            </ac:spMkLst>
          </pc:spChg>
          <pc:spChg chg="mod">
            <ac:chgData name="Martin Meneval" userId="f13fc922f159a0eb" providerId="LiveId" clId="{CD3C4527-03FB-43A6-A5CE-114DDED0F33C}" dt="2018-03-04T16:06:33.999" v="2"/>
            <ac:spMkLst>
              <pc:docMk/>
              <pc:sldMasterMk cId="1877926422" sldId="2147483648"/>
              <pc:sldLayoutMk cId="3371820051" sldId="2147483659"/>
              <ac:spMk id="3" creationId="{C3104BEC-354C-47EC-BB18-2230E16189A5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BB74-D09A-4609-86DC-3593467E911E}" type="datetimeFigureOut">
              <a:rPr lang="fr-FR" smtClean="0"/>
              <a:t>04/03/2018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05F6-8B7A-4E52-B1C3-CE81ACB09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78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BB74-D09A-4609-86DC-3593467E911E}" type="datetimeFigureOut">
              <a:rPr lang="fr-FR" smtClean="0"/>
              <a:t>04/03/2018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05F6-8B7A-4E52-B1C3-CE81ACB09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97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BB74-D09A-4609-86DC-3593467E911E}" type="datetimeFigureOut">
              <a:rPr lang="fr-FR" smtClean="0"/>
              <a:t>04/03/2018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05F6-8B7A-4E52-B1C3-CE81ACB09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28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BB74-D09A-4609-86DC-3593467E911E}" type="datetimeFigureOut">
              <a:rPr lang="fr-FR" smtClean="0"/>
              <a:t>04/03/2018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05F6-8B7A-4E52-B1C3-CE81ACB09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17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BB74-D09A-4609-86DC-3593467E911E}" type="datetimeFigureOut">
              <a:rPr lang="fr-FR" smtClean="0"/>
              <a:t>04/03/2018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05F6-8B7A-4E52-B1C3-CE81ACB09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73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BB74-D09A-4609-86DC-3593467E911E}" type="datetimeFigureOut">
              <a:rPr lang="fr-FR" smtClean="0"/>
              <a:t>04/03/2018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05F6-8B7A-4E52-B1C3-CE81ACB09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98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BB74-D09A-4609-86DC-3593467E911E}" type="datetimeFigureOut">
              <a:rPr lang="fr-FR" smtClean="0"/>
              <a:t>04/03/2018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05F6-8B7A-4E52-B1C3-CE81ACB09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95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BB74-D09A-4609-86DC-3593467E911E}" type="datetimeFigureOut">
              <a:rPr lang="fr-FR" smtClean="0"/>
              <a:t>04/03/2018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05F6-8B7A-4E52-B1C3-CE81ACB09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46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BB74-D09A-4609-86DC-3593467E911E}" type="datetimeFigureOut">
              <a:rPr lang="fr-FR" smtClean="0"/>
              <a:t>04/03/2018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05F6-8B7A-4E52-B1C3-CE81ACB09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34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BB74-D09A-4609-86DC-3593467E911E}" type="datetimeFigureOut">
              <a:rPr lang="fr-FR" smtClean="0"/>
              <a:t>04/03/2018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05F6-8B7A-4E52-B1C3-CE81ACB09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75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BB74-D09A-4609-86DC-3593467E911E}" type="datetimeFigureOut">
              <a:rPr lang="fr-FR" smtClean="0"/>
              <a:t>04/03/2018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05F6-8B7A-4E52-B1C3-CE81ACB09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4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DBB74-D09A-4609-86DC-3593467E911E}" type="datetimeFigureOut">
              <a:rPr lang="fr-FR" smtClean="0"/>
              <a:t>04/03/2018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305F6-8B7A-4E52-B1C3-CE81ACB09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20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B8F2F56-C978-41C0-A718-DF9709864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9920" y="477078"/>
            <a:ext cx="822297" cy="116089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D275492-BF5A-44BB-9685-F7B11FAD4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9919" y="5050404"/>
            <a:ext cx="822297" cy="116089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66EC20B-20E1-4CDE-8BF4-F7E45A427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79576" y="2848555"/>
            <a:ext cx="822297" cy="116089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34E2057-A3E5-43C0-AAE3-79A23A23FF12}"/>
              </a:ext>
            </a:extLst>
          </p:cNvPr>
          <p:cNvSpPr txBox="1"/>
          <p:nvPr/>
        </p:nvSpPr>
        <p:spPr>
          <a:xfrm>
            <a:off x="348447" y="1653707"/>
            <a:ext cx="1185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Etudiant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010571B-E7AC-4F6C-99B0-2D4E19D38814}"/>
              </a:ext>
            </a:extLst>
          </p:cNvPr>
          <p:cNvSpPr txBox="1"/>
          <p:nvPr/>
        </p:nvSpPr>
        <p:spPr>
          <a:xfrm>
            <a:off x="348447" y="6211294"/>
            <a:ext cx="1185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Professeur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3E84166-EFCF-4C18-B584-5F08740D8E4D}"/>
              </a:ext>
            </a:extLst>
          </p:cNvPr>
          <p:cNvSpPr txBox="1"/>
          <p:nvPr/>
        </p:nvSpPr>
        <p:spPr>
          <a:xfrm>
            <a:off x="7621946" y="4009445"/>
            <a:ext cx="133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Administrateur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EE69D91-DBDE-47C0-8B7A-1082A9A42444}"/>
              </a:ext>
            </a:extLst>
          </p:cNvPr>
          <p:cNvSpPr/>
          <p:nvPr/>
        </p:nvSpPr>
        <p:spPr>
          <a:xfrm>
            <a:off x="2608027" y="1057524"/>
            <a:ext cx="1407382" cy="863063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Accéder à ses notes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0787C0-2BA1-426D-9D10-A38B5E1EE94F}"/>
              </a:ext>
            </a:extLst>
          </p:cNvPr>
          <p:cNvSpPr/>
          <p:nvPr/>
        </p:nvSpPr>
        <p:spPr>
          <a:xfrm>
            <a:off x="3903082" y="2874228"/>
            <a:ext cx="1612777" cy="863063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Accéder à son profil administratif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DBC7D30-4D0B-470B-B7CB-C4FE13CAAC78}"/>
              </a:ext>
            </a:extLst>
          </p:cNvPr>
          <p:cNvSpPr/>
          <p:nvPr/>
        </p:nvSpPr>
        <p:spPr>
          <a:xfrm>
            <a:off x="5744520" y="1057523"/>
            <a:ext cx="1407382" cy="863063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Gérer les comptes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6D84901-8F84-4A45-A98C-A31282F8435B}"/>
              </a:ext>
            </a:extLst>
          </p:cNvPr>
          <p:cNvSpPr/>
          <p:nvPr/>
        </p:nvSpPr>
        <p:spPr>
          <a:xfrm>
            <a:off x="4695696" y="4690933"/>
            <a:ext cx="1407382" cy="863063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Ajouter/ Modifier/ Supprimer des notes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10A135C-B386-4047-B8DB-DCA58D0A8CE0}"/>
              </a:ext>
            </a:extLst>
          </p:cNvPr>
          <p:cNvCxnSpPr/>
          <p:nvPr/>
        </p:nvCxnSpPr>
        <p:spPr>
          <a:xfrm>
            <a:off x="1900362" y="270344"/>
            <a:ext cx="0" cy="624872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5F107C1-B2D4-49E5-A63E-F471F78F3839}"/>
              </a:ext>
            </a:extLst>
          </p:cNvPr>
          <p:cNvCxnSpPr/>
          <p:nvPr/>
        </p:nvCxnSpPr>
        <p:spPr>
          <a:xfrm>
            <a:off x="7518579" y="304636"/>
            <a:ext cx="0" cy="624872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7CFBC19A-D600-46E3-B4EF-1D4E14CF8755}"/>
              </a:ext>
            </a:extLst>
          </p:cNvPr>
          <p:cNvCxnSpPr>
            <a:cxnSpLocks/>
            <a:stCxn id="5" idx="1"/>
            <a:endCxn id="11" idx="2"/>
          </p:cNvCxnSpPr>
          <p:nvPr/>
        </p:nvCxnSpPr>
        <p:spPr>
          <a:xfrm>
            <a:off x="1352217" y="1057523"/>
            <a:ext cx="1255810" cy="43153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2F2EB605-054F-4250-9C2F-415BE95EB6D8}"/>
              </a:ext>
            </a:extLst>
          </p:cNvPr>
          <p:cNvCxnSpPr>
            <a:cxnSpLocks/>
            <a:stCxn id="6" idx="1"/>
            <a:endCxn id="13" idx="3"/>
          </p:cNvCxnSpPr>
          <p:nvPr/>
        </p:nvCxnSpPr>
        <p:spPr>
          <a:xfrm flipV="1">
            <a:off x="1352216" y="3610898"/>
            <a:ext cx="2787052" cy="201995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0167644-27E9-4365-BF36-D0A39F721916}"/>
              </a:ext>
            </a:extLst>
          </p:cNvPr>
          <p:cNvCxnSpPr>
            <a:cxnSpLocks/>
            <a:stCxn id="5" idx="1"/>
            <a:endCxn id="13" idx="1"/>
          </p:cNvCxnSpPr>
          <p:nvPr/>
        </p:nvCxnSpPr>
        <p:spPr>
          <a:xfrm>
            <a:off x="1352217" y="1057523"/>
            <a:ext cx="2787051" cy="194309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ED58692-0E0F-4EE6-A2B7-6D69F2939C94}"/>
              </a:ext>
            </a:extLst>
          </p:cNvPr>
          <p:cNvCxnSpPr>
            <a:cxnSpLocks/>
            <a:stCxn id="7" idx="3"/>
            <a:endCxn id="13" idx="6"/>
          </p:cNvCxnSpPr>
          <p:nvPr/>
        </p:nvCxnSpPr>
        <p:spPr>
          <a:xfrm flipH="1" flipV="1">
            <a:off x="5515859" y="3305760"/>
            <a:ext cx="2363717" cy="12324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C30C44E-2657-42E1-98BB-2A605D69635C}"/>
              </a:ext>
            </a:extLst>
          </p:cNvPr>
          <p:cNvCxnSpPr>
            <a:cxnSpLocks/>
            <a:stCxn id="7" idx="3"/>
            <a:endCxn id="15" idx="7"/>
          </p:cNvCxnSpPr>
          <p:nvPr/>
        </p:nvCxnSpPr>
        <p:spPr>
          <a:xfrm flipH="1">
            <a:off x="5896972" y="3429000"/>
            <a:ext cx="1982604" cy="138832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C8FAA1A7-9052-4315-9F39-4C9EB5807050}"/>
              </a:ext>
            </a:extLst>
          </p:cNvPr>
          <p:cNvCxnSpPr>
            <a:cxnSpLocks/>
            <a:stCxn id="6" idx="1"/>
            <a:endCxn id="15" idx="2"/>
          </p:cNvCxnSpPr>
          <p:nvPr/>
        </p:nvCxnSpPr>
        <p:spPr>
          <a:xfrm flipV="1">
            <a:off x="1352216" y="5122465"/>
            <a:ext cx="3343480" cy="50838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6EE2E5FB-6432-49FA-815D-EEF55D2D56F4}"/>
              </a:ext>
            </a:extLst>
          </p:cNvPr>
          <p:cNvCxnSpPr>
            <a:cxnSpLocks/>
            <a:stCxn id="14" idx="5"/>
            <a:endCxn id="7" idx="3"/>
          </p:cNvCxnSpPr>
          <p:nvPr/>
        </p:nvCxnSpPr>
        <p:spPr>
          <a:xfrm>
            <a:off x="6945796" y="1794193"/>
            <a:ext cx="933780" cy="163480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82746474-793D-4FF4-86D7-58CACA084CA7}"/>
              </a:ext>
            </a:extLst>
          </p:cNvPr>
          <p:cNvSpPr txBox="1"/>
          <p:nvPr/>
        </p:nvSpPr>
        <p:spPr>
          <a:xfrm>
            <a:off x="3164619" y="103367"/>
            <a:ext cx="278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3531414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25</Words>
  <Application>Microsoft Office PowerPoint</Application>
  <PresentationFormat>Affichage à l'écran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Martin Meneval</dc:creator>
  <cp:lastModifiedBy>Martin Meneval</cp:lastModifiedBy>
  <cp:revision>2</cp:revision>
  <dcterms:created xsi:type="dcterms:W3CDTF">2018-03-04T16:06:09Z</dcterms:created>
  <dcterms:modified xsi:type="dcterms:W3CDTF">2018-03-04T16:22:27Z</dcterms:modified>
</cp:coreProperties>
</file>