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6608-6B71-4759-865C-51BC6971F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42B86-CA84-4D89-BFDF-21F0DAFDC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C1628-6CB2-4831-B48A-F1EAE39F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9688-6CBB-4726-BE1E-7E171F33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7E31-6495-44C1-9C77-932C964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8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C190-F8BD-47F2-BDAC-4754B221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13F49-111B-4364-A265-1698088E4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8241-C87B-4987-A732-DDC45A5A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845C-8386-4F2E-B428-4FCC1CFC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9EB1-3C31-405F-9B23-C89D3F6D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0381A-E709-4046-93FC-96CA1A430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10B8A-D266-441C-95C8-45E13979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24D9-6BF8-40EA-A430-F7097AA6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6DC3-20A1-4611-B42B-B344B261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395D5-CDB0-46AF-AD1F-D03A8F94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5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8C22-1141-41EC-959D-F3E3E131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AFD3-06C8-4621-9C1C-32CB22BE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80A8-ABD2-499B-AF82-A2A2AC18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FC93-60D4-438D-974C-2F1A2E56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0E499-F6DD-49AA-9F25-4834DC13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5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6130-E02D-4E23-B703-C18409E6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BFF8-9571-4E8B-91F8-3804687B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6A03-92A0-4061-A556-EA6164F7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B224-FBCE-4A82-BBCA-73033F82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C4921-5CC5-493B-B0F3-2D81767D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6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DE78-1005-4B75-8866-6345A101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8756-4867-4DDE-8B99-1A2F52ED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D6893-9C64-468C-821E-35C7667A7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00CE-DDEE-4B6C-964C-9B12189D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C5DB4-AEF5-4E18-AF03-41B5D216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7F264-18F0-44AE-8959-1B4F55AE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3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9BEB-BC91-4927-B3D0-90DF3F27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9BA6B-6D13-48F5-8C1D-4DD69709E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D6939-C3C5-44CD-A9A5-7F44CD480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1FEF5-D955-4F06-B111-FDB6270B1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D751F-2DFE-4EF4-9D58-363798022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E81BE-C24A-4835-AC39-184805BD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73B53-DC47-4EC2-9D1B-215A0C4C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BECF1-DA96-4CF8-A80E-C35FFE36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6C4F-8D2E-4B6D-9F6A-01C90EDC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DBA8F-9941-4D98-B7BA-A9B7A2ED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5628E-6267-4246-8A08-D421FE60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3AF51-1293-4992-B2EA-F25B74F0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1CA01-6510-4309-9947-A7B0533C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8271C-5DDE-4DE0-A1E1-1C483FBF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6AEF-0112-443F-AA17-9D1A55EE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6D64-A675-477C-96AC-2C4738E2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0D4D-E590-4706-8B05-4E3761B4F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7D0B4-322F-4922-96DC-AAD4B081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119FB-B671-4811-BA65-E3C12BE6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0D61-EE30-4F5A-8786-D1FFDC04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17B9-757C-4365-8545-438DE9B2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B1A4-D7C4-49D2-96E6-6EA19310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0E6ED-2A44-425D-AC42-DC2DD866E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8D20E-58AE-45A4-8E5D-F1C13CB43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7153-CA44-4B11-AE37-19B4F32F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BFC41-2AC5-42CB-BC8A-2E10C774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AE0F-CC31-4B59-95CE-CF537BF1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7CB8B-4F0A-4769-B4A1-723AC1EF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49DA-A3C9-4F24-9647-C6DA6E87D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358D-99A0-47DA-A7E4-6E61D83E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BCFAF-0A63-4644-8982-545A7BB939D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1619-D18F-4542-A340-6C6AA782B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9B0E-F4D5-440C-AD00-8DDDC935D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52C26-DE29-44CF-8CF9-8DBF056C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://www.medilink.rw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5B58-2596-4D61-B054-C3EFFC933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E2964-17B0-40E2-9366-A30C95E8C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284C18-AAEA-4FBF-AF0D-C5B9F497F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64676"/>
              </p:ext>
            </p:extLst>
          </p:nvPr>
        </p:nvGraphicFramePr>
        <p:xfrm>
          <a:off x="-1492624" y="-53788"/>
          <a:ext cx="15343095" cy="859536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5343095">
                  <a:extLst>
                    <a:ext uri="{9D8B030D-6E8A-4147-A177-3AD203B41FA5}">
                      <a16:colId xmlns:a16="http://schemas.microsoft.com/office/drawing/2014/main" val="1747951484"/>
                    </a:ext>
                  </a:extLst>
                </a:gridCol>
              </a:tblGrid>
              <a:tr h="6911788">
                <a:tc>
                  <a:txBody>
                    <a:bodyPr/>
                    <a:lstStyle/>
                    <a:p>
                      <a:r>
                        <a:rPr lang="en-US" b="1" dirty="0"/>
                        <a:t>📌 🩺 WHO WE ARE </a:t>
                      </a:r>
                    </a:p>
                    <a:p>
                      <a:r>
                        <a:rPr lang="en-US" i="1" dirty="0" err="1"/>
                        <a:t>MediLink</a:t>
                      </a:r>
                      <a:r>
                        <a:rPr lang="en-US" i="1" dirty="0"/>
                        <a:t> Health Solutions</a:t>
                      </a:r>
                      <a:r>
                        <a:rPr lang="en-US" dirty="0"/>
                        <a:t> is a modern </a:t>
                      </a:r>
                    </a:p>
                    <a:p>
                      <a:r>
                        <a:rPr lang="en-US" dirty="0"/>
                        <a:t>healthcare provider offering high-quality,</a:t>
                      </a:r>
                    </a:p>
                    <a:p>
                      <a:r>
                        <a:rPr lang="en-US" dirty="0"/>
                        <a:t> affordable, and accessible medical services.</a:t>
                      </a:r>
                    </a:p>
                    <a:p>
                      <a:r>
                        <a:rPr lang="en-US" dirty="0"/>
                        <a:t> We combine advanced technology with compassionate </a:t>
                      </a:r>
                    </a:p>
                    <a:p>
                      <a:r>
                        <a:rPr lang="en-US" dirty="0"/>
                        <a:t>care to help you live a healthier life. 👉 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"Your health is our</a:t>
                      </a:r>
                    </a:p>
                    <a:p>
                      <a:r>
                        <a:rPr lang="en-US" i="0" dirty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 purpose, your trust is our promise."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📌 🚀 OUR MISSION</a:t>
                      </a:r>
                    </a:p>
                    <a:p>
                      <a:r>
                        <a:rPr lang="en-US" dirty="0"/>
                        <a:t>To revolutionize healthcare access by providing convenient,</a:t>
                      </a:r>
                    </a:p>
                    <a:p>
                      <a:r>
                        <a:rPr lang="en-US" dirty="0"/>
                        <a:t> reliable, and patient-centered services through innovation</a:t>
                      </a:r>
                    </a:p>
                    <a:p>
                      <a:r>
                        <a:rPr lang="en-US" dirty="0"/>
                        <a:t> and technology. 👉 </a:t>
                      </a:r>
                      <a:r>
                        <a:rPr lang="en-US" i="1" dirty="0"/>
                        <a:t>"</a:t>
                      </a:r>
                      <a:r>
                        <a:rPr lang="en-US" i="0" dirty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Behind every patient is a story—we’re</a:t>
                      </a:r>
                    </a:p>
                    <a:p>
                      <a:r>
                        <a:rPr lang="en-US" i="0" dirty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 here to listen, care, and heal."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📌 💡 WHY YOU SHOULD CHOOSE US: Competitive Edge</a:t>
                      </a:r>
                    </a:p>
                    <a:p>
                      <a:r>
                        <a:rPr lang="en-US" dirty="0"/>
                        <a:t>✅ </a:t>
                      </a:r>
                      <a:r>
                        <a:rPr lang="en-US" b="1" dirty="0"/>
                        <a:t>24/7 Healthcare:</a:t>
                      </a:r>
                      <a:r>
                        <a:rPr lang="en-US" dirty="0"/>
                        <a:t> Consult doctors anytime via our</a:t>
                      </a:r>
                    </a:p>
                    <a:p>
                      <a:r>
                        <a:rPr lang="en-US" dirty="0"/>
                        <a:t> telemedicine app.</a:t>
                      </a:r>
                      <a:br>
                        <a:rPr lang="en-US" dirty="0"/>
                      </a:br>
                      <a:r>
                        <a:rPr lang="en-US" dirty="0"/>
                        <a:t>✅ </a:t>
                      </a:r>
                      <a:r>
                        <a:rPr lang="en-US" b="1" dirty="0"/>
                        <a:t>Expert Professionals:</a:t>
                      </a:r>
                      <a:r>
                        <a:rPr lang="en-US" dirty="0"/>
                        <a:t> Certified and experienced medical </a:t>
                      </a:r>
                    </a:p>
                    <a:p>
                      <a:r>
                        <a:rPr lang="en-US" dirty="0"/>
                        <a:t>staff.</a:t>
                      </a:r>
                      <a:br>
                        <a:rPr lang="en-US" dirty="0"/>
                      </a:br>
                      <a:r>
                        <a:rPr lang="en-US" dirty="0"/>
                        <a:t>✅ </a:t>
                      </a:r>
                      <a:r>
                        <a:rPr lang="en-US" b="1" dirty="0"/>
                        <a:t>Affordable Services:</a:t>
                      </a:r>
                      <a:r>
                        <a:rPr lang="en-US" dirty="0"/>
                        <a:t> High-quality care that fits your </a:t>
                      </a:r>
                    </a:p>
                    <a:p>
                      <a:r>
                        <a:rPr lang="en-US" dirty="0"/>
                        <a:t>budget.</a:t>
                      </a:r>
                      <a:br>
                        <a:rPr lang="en-US" dirty="0"/>
                      </a:br>
                      <a:r>
                        <a:rPr lang="en-US" dirty="0"/>
                        <a:t>✅ </a:t>
                      </a:r>
                      <a:r>
                        <a:rPr lang="en-US" b="1" dirty="0"/>
                        <a:t>Technology-Driven:</a:t>
                      </a:r>
                      <a:r>
                        <a:rPr lang="en-US" dirty="0"/>
                        <a:t> Online appointments, digital health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records, and telemedicine.</a:t>
                      </a:r>
                      <a:br>
                        <a:rPr lang="en-US" dirty="0"/>
                      </a:br>
                      <a:r>
                        <a:rPr lang="en-US" dirty="0"/>
                        <a:t>✅ </a:t>
                      </a:r>
                      <a:r>
                        <a:rPr lang="en-US" b="1" dirty="0"/>
                        <a:t>Community Focused:</a:t>
                      </a:r>
                      <a:r>
                        <a:rPr lang="en-US" dirty="0"/>
                        <a:t> Free health check-up campaigns </a:t>
                      </a:r>
                    </a:p>
                    <a:p>
                      <a:r>
                        <a:rPr lang="en-US" dirty="0"/>
                        <a:t>monthly.</a:t>
                      </a:r>
                    </a:p>
                    <a:p>
                      <a:r>
                        <a:rPr lang="en-US" i="0" dirty="0">
                          <a:solidFill>
                            <a:schemeClr val="bg1"/>
                          </a:solidFill>
                          <a:latin typeface="Bauhaus 93" panose="04030905020B02020C02" pitchFamily="82" charset="0"/>
                        </a:rPr>
                        <a:t>👉 "Committed to Connecting Care with Compassion."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9124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42E9EF-05F4-4417-8396-69E42C42B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36917"/>
              </p:ext>
            </p:extLst>
          </p:nvPr>
        </p:nvGraphicFramePr>
        <p:xfrm>
          <a:off x="4528399" y="-41564"/>
          <a:ext cx="4516582" cy="8569036"/>
        </p:xfrm>
        <a:graphic>
          <a:graphicData uri="http://schemas.openxmlformats.org/drawingml/2006/table">
            <a:tbl>
              <a:tblPr firstCol="1">
                <a:tableStyleId>{073A0DAA-6AF3-43AB-8588-CEC1D06C72B9}</a:tableStyleId>
              </a:tblPr>
              <a:tblGrid>
                <a:gridCol w="4516582">
                  <a:extLst>
                    <a:ext uri="{9D8B030D-6E8A-4147-A177-3AD203B41FA5}">
                      <a16:colId xmlns:a16="http://schemas.microsoft.com/office/drawing/2014/main" val="2348208481"/>
                    </a:ext>
                  </a:extLst>
                </a:gridCol>
              </a:tblGrid>
              <a:tr h="856903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📌 💙 OUR SERVICES (PANEL 5): Offerings That Matter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✔️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Telemedicine Consultations: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Consult doctors from anywhere.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✔️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Home Care Services: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Nurses at your doorstep.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✔️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Pharmacy: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Online ordering and quick delivery.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✔️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Health Screening: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Check-ups for blood pressure, diabetes, and more.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✔️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Wellness Programs: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Fitness, diet, and mental health counseling.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✔️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Emergency Ambulance: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Quick response for urgent needs.</a:t>
                      </a:r>
                    </a:p>
                    <a:p>
                      <a:r>
                        <a:rPr lang="en-US" i="0" dirty="0">
                          <a:solidFill>
                            <a:srgbClr val="0070C0"/>
                          </a:solidFill>
                          <a:latin typeface="Californian FB" panose="0207040306080B030204" pitchFamily="18" charset="0"/>
                        </a:rPr>
                        <a:t>👉 "Innovating today for a healthier                                                                                                          tomorrow.“  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📌 📞  Contact Information &amp; Call to Action</a:t>
                      </a: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Get in Touch: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📍 Address: Kigali City Center, Rwanda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📞 Phone: +250 78XXXXXXX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📧 Email: contact@medilink.rw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🌐 Website: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www.medilink.rw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Social Media: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📲 Instagram: @medilink_rw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📲 Facebook: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MediLink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Health Solutions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3950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55A3FE-F237-4956-ADE3-141B591D1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3097"/>
              </p:ext>
            </p:extLst>
          </p:nvPr>
        </p:nvGraphicFramePr>
        <p:xfrm>
          <a:off x="8963891" y="0"/>
          <a:ext cx="4876800" cy="8520545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704389207"/>
                    </a:ext>
                  </a:extLst>
                </a:gridCol>
              </a:tblGrid>
              <a:tr h="8520545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MEDLINK HEALTH SOLTIONS </a:t>
                      </a: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</a:t>
                      </a:r>
                      <a:r>
                        <a:rPr lang="en-US" sz="1800" i="0" u="sng" dirty="0">
                          <a:solidFill>
                            <a:srgbClr val="002060"/>
                          </a:solidFill>
                        </a:rPr>
                        <a:t>Caring for </a:t>
                      </a:r>
                      <a:r>
                        <a:rPr lang="en-US" sz="1800" i="0" u="sng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You, Innovating for Tomo</a:t>
                      </a:r>
                      <a:r>
                        <a:rPr lang="en-US" sz="1800" i="0" u="sng" dirty="0">
                          <a:solidFill>
                            <a:srgbClr val="002060"/>
                          </a:solidFill>
                        </a:rPr>
                        <a:t>rrow 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04666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9C1D41-C10A-4146-86EF-D6FADAC5C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09" y="1101293"/>
            <a:ext cx="1801090" cy="1801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D10A4C-5DAE-4A37-A9FC-E92387567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555672"/>
            <a:ext cx="2964873" cy="29648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0707D2-2386-4DBC-A2B9-A3A8728146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598" y="-55419"/>
            <a:ext cx="1343893" cy="13438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837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349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Californian FB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CTRL-SHIFT LTD</dc:creator>
  <cp:lastModifiedBy>CTRL-SHIFT LTD</cp:lastModifiedBy>
  <cp:revision>8</cp:revision>
  <dcterms:created xsi:type="dcterms:W3CDTF">2025-03-08T08:33:38Z</dcterms:created>
  <dcterms:modified xsi:type="dcterms:W3CDTF">2025-03-08T09:34:40Z</dcterms:modified>
</cp:coreProperties>
</file>