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7833be8c3530c10" providerId="LiveId" clId="{B57ADF1A-1211-4CBC-8C62-565DA5EF9C7A}"/>
    <pc:docChg chg="custSel addSld delSld modSld sldOrd">
      <pc:chgData name="" userId="b7833be8c3530c10" providerId="LiveId" clId="{B57ADF1A-1211-4CBC-8C62-565DA5EF9C7A}" dt="2024-08-12T13:06:58.240" v="46" actId="13926"/>
      <pc:docMkLst>
        <pc:docMk/>
      </pc:docMkLst>
      <pc:sldChg chg="modSp">
        <pc:chgData name="" userId="b7833be8c3530c10" providerId="LiveId" clId="{B57ADF1A-1211-4CBC-8C62-565DA5EF9C7A}" dt="2024-08-12T13:06:32.264" v="39" actId="27636"/>
        <pc:sldMkLst>
          <pc:docMk/>
          <pc:sldMk cId="2039486043" sldId="258"/>
        </pc:sldMkLst>
        <pc:spChg chg="mod">
          <ac:chgData name="" userId="b7833be8c3530c10" providerId="LiveId" clId="{B57ADF1A-1211-4CBC-8C62-565DA5EF9C7A}" dt="2024-08-12T13:06:32.264" v="39" actId="27636"/>
          <ac:spMkLst>
            <pc:docMk/>
            <pc:sldMk cId="2039486043" sldId="258"/>
            <ac:spMk id="2" creationId="{D0152714-133E-4E92-9C00-71918F7ED570}"/>
          </ac:spMkLst>
        </pc:spChg>
      </pc:sldChg>
      <pc:sldChg chg="modSp">
        <pc:chgData name="" userId="b7833be8c3530c10" providerId="LiveId" clId="{B57ADF1A-1211-4CBC-8C62-565DA5EF9C7A}" dt="2024-08-12T13:06:32.280" v="40" actId="27636"/>
        <pc:sldMkLst>
          <pc:docMk/>
          <pc:sldMk cId="889418088" sldId="259"/>
        </pc:sldMkLst>
        <pc:spChg chg="mod">
          <ac:chgData name="" userId="b7833be8c3530c10" providerId="LiveId" clId="{B57ADF1A-1211-4CBC-8C62-565DA5EF9C7A}" dt="2024-08-12T13:06:32.280" v="40" actId="27636"/>
          <ac:spMkLst>
            <pc:docMk/>
            <pc:sldMk cId="889418088" sldId="259"/>
            <ac:spMk id="2" creationId="{D0152714-133E-4E92-9C00-71918F7ED570}"/>
          </ac:spMkLst>
        </pc:spChg>
      </pc:sldChg>
      <pc:sldChg chg="modSp">
        <pc:chgData name="" userId="b7833be8c3530c10" providerId="LiveId" clId="{B57ADF1A-1211-4CBC-8C62-565DA5EF9C7A}" dt="2024-08-12T13:06:58.240" v="46" actId="13926"/>
        <pc:sldMkLst>
          <pc:docMk/>
          <pc:sldMk cId="939595535" sldId="261"/>
        </pc:sldMkLst>
        <pc:spChg chg="mod">
          <ac:chgData name="" userId="b7833be8c3530c10" providerId="LiveId" clId="{B57ADF1A-1211-4CBC-8C62-565DA5EF9C7A}" dt="2024-08-12T13:06:58.240" v="46" actId="13926"/>
          <ac:spMkLst>
            <pc:docMk/>
            <pc:sldMk cId="939595535" sldId="261"/>
            <ac:spMk id="3" creationId="{786E4F72-A485-485E-BE9E-80A67151B522}"/>
          </ac:spMkLst>
        </pc:spChg>
      </pc:sldChg>
      <pc:sldChg chg="add del ord">
        <pc:chgData name="" userId="b7833be8c3530c10" providerId="LiveId" clId="{B57ADF1A-1211-4CBC-8C62-565DA5EF9C7A}" dt="2024-08-12T13:06:05.193" v="3" actId="2696"/>
        <pc:sldMkLst>
          <pc:docMk/>
          <pc:sldMk cId="1117287631" sldId="262"/>
        </pc:sldMkLst>
      </pc:sldChg>
      <pc:sldChg chg="modSp add">
        <pc:chgData name="" userId="b7833be8c3530c10" providerId="LiveId" clId="{B57ADF1A-1211-4CBC-8C62-565DA5EF9C7A}" dt="2024-08-12T13:06:38.062" v="44" actId="20577"/>
        <pc:sldMkLst>
          <pc:docMk/>
          <pc:sldMk cId="1447858622" sldId="263"/>
        </pc:sldMkLst>
        <pc:spChg chg="mod">
          <ac:chgData name="" userId="b7833be8c3530c10" providerId="LiveId" clId="{B57ADF1A-1211-4CBC-8C62-565DA5EF9C7A}" dt="2024-08-12T13:06:38.062" v="44" actId="20577"/>
          <ac:spMkLst>
            <pc:docMk/>
            <pc:sldMk cId="1447858622" sldId="263"/>
            <ac:spMk id="2" creationId="{426210C8-40AC-4E96-BFB5-8550FAB7D9B7}"/>
          </ac:spMkLst>
        </pc:spChg>
        <pc:spChg chg="mod">
          <ac:chgData name="" userId="b7833be8c3530c10" providerId="LiveId" clId="{B57ADF1A-1211-4CBC-8C62-565DA5EF9C7A}" dt="2024-08-12T13:06:22.371" v="37" actId="20577"/>
          <ac:spMkLst>
            <pc:docMk/>
            <pc:sldMk cId="1447858622" sldId="263"/>
            <ac:spMk id="3" creationId="{EEAA4DBC-5595-44D0-89FC-BB5A125071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8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43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3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FABA-57B9-4395-807B-0F9AE88EC9A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830C-8355-4611-96A2-A978FEDF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5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0C8-40AC-4E96-BFB5-8550FAB7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972" y="2619409"/>
            <a:ext cx="8144134" cy="1373070"/>
          </a:xfrm>
        </p:spPr>
        <p:txBody>
          <a:bodyPr/>
          <a:lstStyle/>
          <a:p>
            <a:r>
              <a:rPr lang="en-US" dirty="0"/>
              <a:t>GROUP  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A4DBC-5595-44D0-89FC-BB5A12507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ABOUT SESSION</a:t>
            </a:r>
          </a:p>
        </p:txBody>
      </p:sp>
    </p:spTree>
    <p:extLst>
      <p:ext uri="{BB962C8B-B14F-4D97-AF65-F5344CB8AC3E}">
        <p14:creationId xmlns:p14="http://schemas.microsoft.com/office/powerpoint/2010/main" val="14478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14-133E-4E92-9C00-71918F7E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Session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F72-A485-485E-BE9E-80A6715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Sessions </a:t>
            </a: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are used in web applications to maintain state across multiple HTTP requests. Since HTTP is stateless, </a:t>
            </a:r>
            <a:r>
              <a:rPr lang="en-US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sessions</a:t>
            </a: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allow the server to remember the user’s state and data between requests.</a:t>
            </a: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</a:rPr>
              <a:t>The main roles of sessions incudes: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User Identification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Storing user-specific information like login status, preferences, and data across multiple requests.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 Persistence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Keeping track of user interactions on the site such as shopping cart contents or filled-in forms.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Security Management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Providing secure user authentication and authorization as per user roles.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14-133E-4E92-9C00-71918F7E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7" y="370319"/>
            <a:ext cx="8953869" cy="186190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HttpSession getSession()</a:t>
            </a:r>
            <a:r>
              <a:rPr lang="en-US" b="1" dirty="0">
                <a:solidFill>
                  <a:srgbClr val="000000"/>
                </a:solidFill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solidFill>
                  <a:srgbClr val="000000"/>
                </a:solidFill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HttpSession getSession(boolean create)</a:t>
            </a:r>
            <a:br>
              <a:rPr lang="en-US" sz="4400" dirty="0">
                <a:effectLst/>
                <a:latin typeface="Sogoe UI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F72-A485-485E-BE9E-80A67151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4"/>
            <a:ext cx="10515600" cy="486306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dirty="0">
                <a:latin typeface="Sogoe UI"/>
              </a:rPr>
              <a:t>The getSession() method can be called in two main ways</a:t>
            </a:r>
            <a:endParaRPr lang="en-US" sz="2400" b="1" dirty="0">
              <a:solidFill>
                <a:srgbClr val="000000"/>
              </a:solidFill>
              <a:latin typeface="Sogoe UI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HttpSession getSession()</a:t>
            </a:r>
            <a:r>
              <a:rPr lang="en-US" sz="2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This method retrieves the current session associated with the request, creating a new session if it does not exist.</a:t>
            </a:r>
            <a:endParaRPr lang="en-US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HttpSession getSession(boolean create)</a:t>
            </a:r>
            <a:r>
              <a:rPr lang="en-US" sz="2400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, it behaves the same way as the no-argument method, returning the current session or creating a new one.</a:t>
            </a:r>
            <a:endParaRPr lang="en-US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US" b="1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, it returns the current session if it exists but returns 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Sogoe UI"/>
                <a:ea typeface="Times New Roman" panose="02020603050405020304" pitchFamily="18" charset="0"/>
                <a:cs typeface="Times New Roman" panose="02020603050405020304" pitchFamily="18" charset="0"/>
              </a:rPr>
              <a:t> if no session is associated with the request. This allows the application to check for session existence without creating one.</a:t>
            </a:r>
            <a:endParaRPr lang="en-US" dirty="0">
              <a:effectLst/>
              <a:latin typeface="Sogoe 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So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29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14-133E-4E92-9C00-71918F7E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b="1" dirty="0">
                <a:latin typeface="+mn-lt"/>
              </a:rPr>
              <a:t>the methods used with httpSession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F72-A485-485E-BE9E-80A67151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324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common methods that can be used with the HttpSession interface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String getId()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Returns the unique identifier for this session.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long getCreationTime()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Returns the time when this session was created.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long getLastAccessedTime()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Returns the last time that this session was accessed.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 getMaxInactiveInterval()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Returns the maximum time interval between client requests before this session will be invalidated.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14-133E-4E92-9C00-71918F7E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300" b="1" dirty="0">
                <a:latin typeface="+mn-lt"/>
              </a:rPr>
              <a:t>the methods used with httpSession interface</a:t>
            </a:r>
            <a:br>
              <a:rPr lang="en-US" sz="4300" b="1" dirty="0">
                <a:latin typeface="+mn-lt"/>
              </a:rPr>
            </a:br>
            <a:r>
              <a:rPr lang="en-US" sz="4300" b="1" dirty="0">
                <a:latin typeface="+mn-lt"/>
              </a:rPr>
              <a:t>(cont.)</a:t>
            </a:r>
            <a:endParaRPr lang="en-US" sz="4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F72-A485-485E-BE9E-80A67151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void setMaxInactiveInterval(int interval)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Sets the maximum time interval before the session is invalidated.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Object getAttribute(String name)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Returns the value to which this session associates the specified name.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void setAttribute(String name, Object value)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Binds an object to this session, using the specified name.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void removeAttribute(String name)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Removes the object bound with the specified name.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void invalidate()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Invalidates this session and unbinds any objects bound to it.</a:t>
            </a:r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1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714-133E-4E92-9C00-71918F7E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5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Q4.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90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</TotalTime>
  <Words>395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Segoe UI</vt:lpstr>
      <vt:lpstr>Sogoe UI</vt:lpstr>
      <vt:lpstr>Symbol</vt:lpstr>
      <vt:lpstr>Times New Roman</vt:lpstr>
      <vt:lpstr>Trebuchet MS</vt:lpstr>
      <vt:lpstr>Wingdings</vt:lpstr>
      <vt:lpstr>Berlin</vt:lpstr>
      <vt:lpstr>GROUP   2</vt:lpstr>
      <vt:lpstr>Session roles</vt:lpstr>
      <vt:lpstr>HttpSession getSession()  VS HttpSession getSession(boolean create) </vt:lpstr>
      <vt:lpstr>the methods used with httpSession interface</vt:lpstr>
      <vt:lpstr>the methods used with httpSession interface (cont.)</vt:lpstr>
      <vt:lpstr>Q4.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NIZEYIMANA Bonheur</dc:creator>
  <cp:lastModifiedBy>ONE</cp:lastModifiedBy>
  <cp:revision>10</cp:revision>
  <dcterms:created xsi:type="dcterms:W3CDTF">2024-08-10T20:41:39Z</dcterms:created>
  <dcterms:modified xsi:type="dcterms:W3CDTF">2024-08-12T13:07:45Z</dcterms:modified>
</cp:coreProperties>
</file>