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7" r:id="rId6"/>
    <p:sldId id="263" r:id="rId7"/>
    <p:sldId id="277" r:id="rId8"/>
    <p:sldId id="276" r:id="rId9"/>
    <p:sldId id="264" r:id="rId10"/>
    <p:sldId id="278" r:id="rId11"/>
    <p:sldId id="279" r:id="rId12"/>
    <p:sldId id="280" r:id="rId13"/>
    <p:sldId id="265" r:id="rId14"/>
    <p:sldId id="268" r:id="rId15"/>
    <p:sldId id="281" r:id="rId16"/>
    <p:sldId id="273" r:id="rId17"/>
    <p:sldId id="287" r:id="rId18"/>
    <p:sldId id="288" r:id="rId19"/>
    <p:sldId id="283" r:id="rId20"/>
    <p:sldId id="284" r:id="rId21"/>
    <p:sldId id="282" r:id="rId22"/>
    <p:sldId id="286" r:id="rId23"/>
    <p:sldId id="289" r:id="rId24"/>
    <p:sldId id="285" r:id="rId25"/>
    <p:sldId id="293" r:id="rId26"/>
    <p:sldId id="291" r:id="rId27"/>
    <p:sldId id="294" r:id="rId28"/>
    <p:sldId id="274"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4A00D9-B6F9-4761-BC75-D969B3E84104}">
          <p14:sldIdLst>
            <p14:sldId id="256"/>
            <p14:sldId id="257"/>
            <p14:sldId id="258"/>
            <p14:sldId id="266"/>
            <p14:sldId id="267"/>
            <p14:sldId id="263"/>
            <p14:sldId id="277"/>
            <p14:sldId id="276"/>
            <p14:sldId id="264"/>
            <p14:sldId id="278"/>
            <p14:sldId id="279"/>
            <p14:sldId id="280"/>
            <p14:sldId id="265"/>
            <p14:sldId id="268"/>
            <p14:sldId id="281"/>
            <p14:sldId id="273"/>
            <p14:sldId id="287"/>
            <p14:sldId id="288"/>
            <p14:sldId id="283"/>
            <p14:sldId id="284"/>
            <p14:sldId id="282"/>
            <p14:sldId id="286"/>
            <p14:sldId id="289"/>
          </p14:sldIdLst>
        </p14:section>
        <p14:section name="Untitled Section" id="{DFF6FEFB-C78D-4C15-B29D-AFA28505CE1B}">
          <p14:sldIdLst>
            <p14:sldId id="285"/>
            <p14:sldId id="293"/>
            <p14:sldId id="291"/>
            <p14:sldId id="294"/>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6F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554AC-CCCA-4077-BCFC-8EC488397152}" type="doc">
      <dgm:prSet loTypeId="urn:microsoft.com/office/officeart/2005/8/layout/cycle2" loCatId="cycle" qsTypeId="urn:microsoft.com/office/officeart/2005/8/quickstyle/3d2" qsCatId="3D" csTypeId="urn:microsoft.com/office/officeart/2005/8/colors/accent1_2" csCatId="accent1" phldr="1"/>
      <dgm:spPr/>
      <dgm:t>
        <a:bodyPr/>
        <a:lstStyle/>
        <a:p>
          <a:endParaRPr lang="en-US"/>
        </a:p>
      </dgm:t>
    </dgm:pt>
    <dgm:pt modelId="{4521B764-A0C7-4F72-AE9B-BFBDCA6AD43F}">
      <dgm:prSet phldrT="[Text]" custT="1"/>
      <dgm:spPr/>
      <dgm:t>
        <a:bodyPr/>
        <a:lstStyle/>
        <a:p>
          <a:pPr algn="ctr"/>
          <a:r>
            <a:rPr lang="en-US" sz="1400" b="1" dirty="0">
              <a:latin typeface="Arial Black" panose="020B0A04020102020204" pitchFamily="34" charset="0"/>
            </a:rPr>
            <a:t>REQUIREMENT</a:t>
          </a:r>
        </a:p>
      </dgm:t>
    </dgm:pt>
    <dgm:pt modelId="{2E17A9D4-7814-4C79-B23B-D4AE281F4FBF}" type="parTrans" cxnId="{16CA4DC0-FDCC-4437-A05A-FD3646B894FF}">
      <dgm:prSet/>
      <dgm:spPr/>
      <dgm:t>
        <a:bodyPr/>
        <a:lstStyle/>
        <a:p>
          <a:endParaRPr lang="en-US"/>
        </a:p>
      </dgm:t>
    </dgm:pt>
    <dgm:pt modelId="{33AC979E-DDCD-45DE-94B0-D1CBEFED2F98}" type="sibTrans" cxnId="{16CA4DC0-FDCC-4437-A05A-FD3646B894FF}">
      <dgm:prSet custT="1"/>
      <dgm:spPr/>
      <dgm:t>
        <a:bodyPr/>
        <a:lstStyle/>
        <a:p>
          <a:pPr algn="ctr"/>
          <a:endParaRPr lang="en-US" sz="1400" b="1">
            <a:solidFill>
              <a:schemeClr val="tx2">
                <a:lumMod val="90000"/>
                <a:lumOff val="10000"/>
              </a:schemeClr>
            </a:solidFill>
            <a:latin typeface="Arial Black" panose="020B0A04020102020204" pitchFamily="34" charset="0"/>
          </a:endParaRPr>
        </a:p>
      </dgm:t>
    </dgm:pt>
    <dgm:pt modelId="{1F3BE302-C822-423A-8A53-9EF5354B50B1}">
      <dgm:prSet phldrT="[Text]" custT="1"/>
      <dgm:spPr/>
      <dgm:t>
        <a:bodyPr/>
        <a:lstStyle/>
        <a:p>
          <a:pPr algn="ctr"/>
          <a:r>
            <a:rPr lang="en-US" sz="1400" b="1" dirty="0">
              <a:latin typeface="Arial Black" panose="020B0A04020102020204" pitchFamily="34" charset="0"/>
            </a:rPr>
            <a:t>IMPLEMENTATION</a:t>
          </a:r>
        </a:p>
      </dgm:t>
    </dgm:pt>
    <dgm:pt modelId="{76FEF525-8E30-4A8A-A78B-0819EB643348}" type="parTrans" cxnId="{CCA6E536-3B81-4716-B4B5-B41E36096A94}">
      <dgm:prSet/>
      <dgm:spPr/>
      <dgm:t>
        <a:bodyPr/>
        <a:lstStyle/>
        <a:p>
          <a:endParaRPr lang="en-US"/>
        </a:p>
      </dgm:t>
    </dgm:pt>
    <dgm:pt modelId="{BFD8A590-A477-4FB5-9636-7BF9D1C7140C}" type="sibTrans" cxnId="{CCA6E536-3B81-4716-B4B5-B41E36096A94}">
      <dgm:prSet custT="1"/>
      <dgm:spPr/>
      <dgm:t>
        <a:bodyPr/>
        <a:lstStyle/>
        <a:p>
          <a:pPr algn="ctr"/>
          <a:endParaRPr lang="en-US" sz="1400" b="1">
            <a:solidFill>
              <a:schemeClr val="tx2">
                <a:lumMod val="90000"/>
                <a:lumOff val="10000"/>
              </a:schemeClr>
            </a:solidFill>
            <a:latin typeface="Arial Black" panose="020B0A04020102020204" pitchFamily="34" charset="0"/>
          </a:endParaRPr>
        </a:p>
      </dgm:t>
    </dgm:pt>
    <dgm:pt modelId="{2F5D3579-6584-4242-9ACD-5CC82A873729}">
      <dgm:prSet phldrT="[Text]" custT="1"/>
      <dgm:spPr/>
      <dgm:t>
        <a:bodyPr/>
        <a:lstStyle/>
        <a:p>
          <a:pPr algn="ctr"/>
          <a:r>
            <a:rPr lang="en-US" sz="1400" b="1">
              <a:latin typeface="Arial Black" panose="020B0A04020102020204" pitchFamily="34" charset="0"/>
            </a:rPr>
            <a:t>MAINTENANCE</a:t>
          </a:r>
          <a:endParaRPr lang="en-US" sz="1400" b="1" dirty="0">
            <a:latin typeface="Arial Black" panose="020B0A04020102020204" pitchFamily="34" charset="0"/>
          </a:endParaRPr>
        </a:p>
      </dgm:t>
    </dgm:pt>
    <dgm:pt modelId="{81827ADD-741E-4D80-AE81-2E36E03BFA7D}" type="parTrans" cxnId="{1BFBD757-D35F-4BD5-A881-52ECD68F8424}">
      <dgm:prSet/>
      <dgm:spPr/>
      <dgm:t>
        <a:bodyPr/>
        <a:lstStyle/>
        <a:p>
          <a:endParaRPr lang="en-US"/>
        </a:p>
      </dgm:t>
    </dgm:pt>
    <dgm:pt modelId="{40566F6D-DA83-45E6-BF06-2ECCDB904B34}" type="sibTrans" cxnId="{1BFBD757-D35F-4BD5-A881-52ECD68F8424}">
      <dgm:prSet custT="1"/>
      <dgm:spPr/>
      <dgm:t>
        <a:bodyPr/>
        <a:lstStyle/>
        <a:p>
          <a:pPr algn="ctr"/>
          <a:endParaRPr lang="en-US" sz="1400" b="1">
            <a:solidFill>
              <a:schemeClr val="tx2">
                <a:lumMod val="90000"/>
                <a:lumOff val="10000"/>
              </a:schemeClr>
            </a:solidFill>
            <a:latin typeface="Arial Black" panose="020B0A04020102020204" pitchFamily="34" charset="0"/>
          </a:endParaRPr>
        </a:p>
      </dgm:t>
    </dgm:pt>
    <dgm:pt modelId="{6323FBF0-0DF5-4FE1-95AB-45B0A6211B0B}">
      <dgm:prSet phldrT="[Text]" custT="1"/>
      <dgm:spPr/>
      <dgm:t>
        <a:bodyPr/>
        <a:lstStyle/>
        <a:p>
          <a:pPr algn="ctr"/>
          <a:r>
            <a:rPr lang="en-US" sz="1400" b="1" dirty="0">
              <a:latin typeface="Arial Black" panose="020B0A04020102020204" pitchFamily="34" charset="0"/>
            </a:rPr>
            <a:t>RETIREMENT</a:t>
          </a:r>
        </a:p>
      </dgm:t>
    </dgm:pt>
    <dgm:pt modelId="{304366BA-8363-4AF5-9DB1-9C3CDD4D54B9}" type="parTrans" cxnId="{D29A9F2C-C07B-4126-A51A-674266F81F1C}">
      <dgm:prSet/>
      <dgm:spPr/>
      <dgm:t>
        <a:bodyPr/>
        <a:lstStyle/>
        <a:p>
          <a:endParaRPr lang="en-US"/>
        </a:p>
      </dgm:t>
    </dgm:pt>
    <dgm:pt modelId="{592F82BB-6275-468B-AA57-1B204A27F064}" type="sibTrans" cxnId="{D29A9F2C-C07B-4126-A51A-674266F81F1C}">
      <dgm:prSet custT="1"/>
      <dgm:spPr/>
      <dgm:t>
        <a:bodyPr/>
        <a:lstStyle/>
        <a:p>
          <a:pPr algn="ctr"/>
          <a:endParaRPr lang="en-US" sz="1400" b="1">
            <a:solidFill>
              <a:schemeClr val="tx2">
                <a:lumMod val="90000"/>
                <a:lumOff val="10000"/>
              </a:schemeClr>
            </a:solidFill>
            <a:latin typeface="Arial Black" panose="020B0A04020102020204" pitchFamily="34" charset="0"/>
          </a:endParaRPr>
        </a:p>
      </dgm:t>
    </dgm:pt>
    <dgm:pt modelId="{64BD1771-1214-4D60-9E89-ECF319BB017B}">
      <dgm:prSet phldrT="[Text]" custT="1"/>
      <dgm:spPr/>
      <dgm:t>
        <a:bodyPr/>
        <a:lstStyle/>
        <a:p>
          <a:r>
            <a:rPr lang="en-US" sz="1400" b="1" dirty="0">
              <a:latin typeface="Arial Black" panose="020B0A04020102020204" pitchFamily="34" charset="0"/>
            </a:rPr>
            <a:t>DESIGN</a:t>
          </a:r>
        </a:p>
      </dgm:t>
    </dgm:pt>
    <dgm:pt modelId="{B3F24D90-7062-466A-BEB8-94184CEA3779}" type="parTrans" cxnId="{648F60BC-3C4B-41B0-9E9C-7C281CDC5D8E}">
      <dgm:prSet/>
      <dgm:spPr/>
      <dgm:t>
        <a:bodyPr/>
        <a:lstStyle/>
        <a:p>
          <a:endParaRPr lang="en-US"/>
        </a:p>
      </dgm:t>
    </dgm:pt>
    <dgm:pt modelId="{9227F3CC-B849-43EC-9B6B-8CB0C3283858}" type="sibTrans" cxnId="{648F60BC-3C4B-41B0-9E9C-7C281CDC5D8E}">
      <dgm:prSet custT="1"/>
      <dgm:spPr/>
      <dgm:t>
        <a:bodyPr/>
        <a:lstStyle/>
        <a:p>
          <a:endParaRPr lang="en-US" sz="1400">
            <a:latin typeface="Arial Black" panose="020B0A04020102020204" pitchFamily="34" charset="0"/>
          </a:endParaRPr>
        </a:p>
      </dgm:t>
    </dgm:pt>
    <dgm:pt modelId="{7A8B2216-5BA9-4096-BE9A-C801B4396E33}">
      <dgm:prSet phldrT="[Text]" custT="1"/>
      <dgm:spPr/>
      <dgm:t>
        <a:bodyPr/>
        <a:lstStyle/>
        <a:p>
          <a:r>
            <a:rPr lang="en-US" sz="1400" b="1" dirty="0">
              <a:latin typeface="Arial Black" panose="020B0A04020102020204" pitchFamily="34" charset="0"/>
            </a:rPr>
            <a:t>TESTING</a:t>
          </a:r>
        </a:p>
      </dgm:t>
    </dgm:pt>
    <dgm:pt modelId="{C7C62F46-8F22-451A-9324-EF9EA09A1AE6}" type="parTrans" cxnId="{1D121EEA-234C-447C-967D-CB994A128A91}">
      <dgm:prSet/>
      <dgm:spPr/>
      <dgm:t>
        <a:bodyPr/>
        <a:lstStyle/>
        <a:p>
          <a:endParaRPr lang="en-GH"/>
        </a:p>
      </dgm:t>
    </dgm:pt>
    <dgm:pt modelId="{542C5050-A2CB-4E97-94EF-E072B5D8371E}" type="sibTrans" cxnId="{1D121EEA-234C-447C-967D-CB994A128A91}">
      <dgm:prSet/>
      <dgm:spPr/>
      <dgm:t>
        <a:bodyPr/>
        <a:lstStyle/>
        <a:p>
          <a:endParaRPr lang="en-GH"/>
        </a:p>
      </dgm:t>
    </dgm:pt>
    <dgm:pt modelId="{BD8F4C19-A05F-4A8A-879C-45DF32232512}" type="pres">
      <dgm:prSet presAssocID="{32A554AC-CCCA-4077-BCFC-8EC488397152}" presName="cycle" presStyleCnt="0">
        <dgm:presLayoutVars>
          <dgm:dir/>
          <dgm:resizeHandles val="exact"/>
        </dgm:presLayoutVars>
      </dgm:prSet>
      <dgm:spPr/>
      <dgm:t>
        <a:bodyPr/>
        <a:lstStyle/>
        <a:p>
          <a:endParaRPr lang="en-US"/>
        </a:p>
      </dgm:t>
    </dgm:pt>
    <dgm:pt modelId="{B5261DA6-7BFE-45EC-B279-D184CA14D756}" type="pres">
      <dgm:prSet presAssocID="{4521B764-A0C7-4F72-AE9B-BFBDCA6AD43F}" presName="node" presStyleLbl="node1" presStyleIdx="0" presStyleCnt="6" custScaleX="168023" custScaleY="64284" custRadScaleRad="110170" custRadScaleInc="-19432">
        <dgm:presLayoutVars>
          <dgm:bulletEnabled val="1"/>
        </dgm:presLayoutVars>
      </dgm:prSet>
      <dgm:spPr/>
      <dgm:t>
        <a:bodyPr/>
        <a:lstStyle/>
        <a:p>
          <a:endParaRPr lang="en-US"/>
        </a:p>
      </dgm:t>
    </dgm:pt>
    <dgm:pt modelId="{92897D13-2586-4107-ADE7-704D5732D9E4}" type="pres">
      <dgm:prSet presAssocID="{33AC979E-DDCD-45DE-94B0-D1CBEFED2F98}" presName="sibTrans" presStyleLbl="sibTrans2D1" presStyleIdx="0" presStyleCnt="6" custScaleX="149388" custScaleY="64284"/>
      <dgm:spPr/>
      <dgm:t>
        <a:bodyPr/>
        <a:lstStyle/>
        <a:p>
          <a:endParaRPr lang="en-US"/>
        </a:p>
      </dgm:t>
    </dgm:pt>
    <dgm:pt modelId="{939F76BF-6C41-49BC-80D9-1C5EF5B1DE4D}" type="pres">
      <dgm:prSet presAssocID="{33AC979E-DDCD-45DE-94B0-D1CBEFED2F98}" presName="connectorText" presStyleLbl="sibTrans2D1" presStyleIdx="0" presStyleCnt="6"/>
      <dgm:spPr/>
      <dgm:t>
        <a:bodyPr/>
        <a:lstStyle/>
        <a:p>
          <a:endParaRPr lang="en-US"/>
        </a:p>
      </dgm:t>
    </dgm:pt>
    <dgm:pt modelId="{D0E0D228-5F5B-4289-8F4F-4F5B87305E66}" type="pres">
      <dgm:prSet presAssocID="{64BD1771-1214-4D60-9E89-ECF319BB017B}" presName="node" presStyleLbl="node1" presStyleIdx="1" presStyleCnt="6" custScaleX="149388" custScaleY="64284" custRadScaleRad="114334" custRadScaleInc="-14450">
        <dgm:presLayoutVars>
          <dgm:bulletEnabled val="1"/>
        </dgm:presLayoutVars>
      </dgm:prSet>
      <dgm:spPr/>
      <dgm:t>
        <a:bodyPr/>
        <a:lstStyle/>
        <a:p>
          <a:endParaRPr lang="en-US"/>
        </a:p>
      </dgm:t>
    </dgm:pt>
    <dgm:pt modelId="{316B7C72-66CE-4D88-9755-012752E30F44}" type="pres">
      <dgm:prSet presAssocID="{9227F3CC-B849-43EC-9B6B-8CB0C3283858}" presName="sibTrans" presStyleLbl="sibTrans2D1" presStyleIdx="1" presStyleCnt="6" custScaleX="149388" custScaleY="64284"/>
      <dgm:spPr/>
      <dgm:t>
        <a:bodyPr/>
        <a:lstStyle/>
        <a:p>
          <a:endParaRPr lang="en-US"/>
        </a:p>
      </dgm:t>
    </dgm:pt>
    <dgm:pt modelId="{525882A1-5E73-473C-89E5-D1739C604513}" type="pres">
      <dgm:prSet presAssocID="{9227F3CC-B849-43EC-9B6B-8CB0C3283858}" presName="connectorText" presStyleLbl="sibTrans2D1" presStyleIdx="1" presStyleCnt="6"/>
      <dgm:spPr/>
      <dgm:t>
        <a:bodyPr/>
        <a:lstStyle/>
        <a:p>
          <a:endParaRPr lang="en-US"/>
        </a:p>
      </dgm:t>
    </dgm:pt>
    <dgm:pt modelId="{6B30A9AD-B8DE-4127-BE41-942D3DC89953}" type="pres">
      <dgm:prSet presAssocID="{7A8B2216-5BA9-4096-BE9A-C801B4396E33}" presName="node" presStyleLbl="node1" presStyleIdx="2" presStyleCnt="6" custScaleX="144499" custScaleY="60022">
        <dgm:presLayoutVars>
          <dgm:bulletEnabled val="1"/>
        </dgm:presLayoutVars>
      </dgm:prSet>
      <dgm:spPr/>
      <dgm:t>
        <a:bodyPr/>
        <a:lstStyle/>
        <a:p>
          <a:endParaRPr lang="en-US"/>
        </a:p>
      </dgm:t>
    </dgm:pt>
    <dgm:pt modelId="{8F72C4DF-3276-4EE1-A7C2-8C9BDC5A63FB}" type="pres">
      <dgm:prSet presAssocID="{542C5050-A2CB-4E97-94EF-E072B5D8371E}" presName="sibTrans" presStyleLbl="sibTrans2D1" presStyleIdx="2" presStyleCnt="6"/>
      <dgm:spPr/>
      <dgm:t>
        <a:bodyPr/>
        <a:lstStyle/>
        <a:p>
          <a:endParaRPr lang="en-US"/>
        </a:p>
      </dgm:t>
    </dgm:pt>
    <dgm:pt modelId="{38C3651E-858B-4029-8A7E-2E7CBE445597}" type="pres">
      <dgm:prSet presAssocID="{542C5050-A2CB-4E97-94EF-E072B5D8371E}" presName="connectorText" presStyleLbl="sibTrans2D1" presStyleIdx="2" presStyleCnt="6"/>
      <dgm:spPr/>
      <dgm:t>
        <a:bodyPr/>
        <a:lstStyle/>
        <a:p>
          <a:endParaRPr lang="en-US"/>
        </a:p>
      </dgm:t>
    </dgm:pt>
    <dgm:pt modelId="{3E2FDE13-522A-4190-A35B-52D0FFDBAFC6}" type="pres">
      <dgm:prSet presAssocID="{1F3BE302-C822-423A-8A53-9EF5354B50B1}" presName="node" presStyleLbl="node1" presStyleIdx="3" presStyleCnt="6" custScaleX="182777" custScaleY="64284" custRadScaleRad="108073" custRadScaleInc="-17366">
        <dgm:presLayoutVars>
          <dgm:bulletEnabled val="1"/>
        </dgm:presLayoutVars>
      </dgm:prSet>
      <dgm:spPr/>
      <dgm:t>
        <a:bodyPr/>
        <a:lstStyle/>
        <a:p>
          <a:endParaRPr lang="en-US"/>
        </a:p>
      </dgm:t>
    </dgm:pt>
    <dgm:pt modelId="{7B71A698-1E56-4780-8A01-239EB3CC1E03}" type="pres">
      <dgm:prSet presAssocID="{BFD8A590-A477-4FB5-9636-7BF9D1C7140C}" presName="sibTrans" presStyleLbl="sibTrans2D1" presStyleIdx="3" presStyleCnt="6" custScaleX="149388" custScaleY="64284"/>
      <dgm:spPr/>
      <dgm:t>
        <a:bodyPr/>
        <a:lstStyle/>
        <a:p>
          <a:endParaRPr lang="en-US"/>
        </a:p>
      </dgm:t>
    </dgm:pt>
    <dgm:pt modelId="{1D9B49D8-A0C6-4AA1-86A3-41EF0C2F4A42}" type="pres">
      <dgm:prSet presAssocID="{BFD8A590-A477-4FB5-9636-7BF9D1C7140C}" presName="connectorText" presStyleLbl="sibTrans2D1" presStyleIdx="3" presStyleCnt="6"/>
      <dgm:spPr/>
      <dgm:t>
        <a:bodyPr/>
        <a:lstStyle/>
        <a:p>
          <a:endParaRPr lang="en-US"/>
        </a:p>
      </dgm:t>
    </dgm:pt>
    <dgm:pt modelId="{A5C95A43-7441-41C9-984F-1127CDD4890C}" type="pres">
      <dgm:prSet presAssocID="{2F5D3579-6584-4242-9ACD-5CC82A873729}" presName="node" presStyleLbl="node1" presStyleIdx="4" presStyleCnt="6" custScaleX="149388" custScaleY="64284" custRadScaleRad="130136" custRadScaleInc="21359">
        <dgm:presLayoutVars>
          <dgm:bulletEnabled val="1"/>
        </dgm:presLayoutVars>
      </dgm:prSet>
      <dgm:spPr/>
      <dgm:t>
        <a:bodyPr/>
        <a:lstStyle/>
        <a:p>
          <a:endParaRPr lang="en-US"/>
        </a:p>
      </dgm:t>
    </dgm:pt>
    <dgm:pt modelId="{ABC9A211-EDCD-483E-B15E-DCD6E8B93324}" type="pres">
      <dgm:prSet presAssocID="{40566F6D-DA83-45E6-BF06-2ECCDB904B34}" presName="sibTrans" presStyleLbl="sibTrans2D1" presStyleIdx="4" presStyleCnt="6" custScaleX="149388" custScaleY="64284"/>
      <dgm:spPr/>
      <dgm:t>
        <a:bodyPr/>
        <a:lstStyle/>
        <a:p>
          <a:endParaRPr lang="en-US"/>
        </a:p>
      </dgm:t>
    </dgm:pt>
    <dgm:pt modelId="{2DCEFC4C-0345-4B63-9D8F-5525F2DF5F60}" type="pres">
      <dgm:prSet presAssocID="{40566F6D-DA83-45E6-BF06-2ECCDB904B34}" presName="connectorText" presStyleLbl="sibTrans2D1" presStyleIdx="4" presStyleCnt="6"/>
      <dgm:spPr/>
      <dgm:t>
        <a:bodyPr/>
        <a:lstStyle/>
        <a:p>
          <a:endParaRPr lang="en-US"/>
        </a:p>
      </dgm:t>
    </dgm:pt>
    <dgm:pt modelId="{DF9C71BF-7ED0-439E-922C-3518A87B4D14}" type="pres">
      <dgm:prSet presAssocID="{6323FBF0-0DF5-4FE1-95AB-45B0A6211B0B}" presName="node" presStyleLbl="node1" presStyleIdx="5" presStyleCnt="6" custScaleX="149388" custScaleY="64284" custRadScaleRad="130003" custRadScaleInc="-21901">
        <dgm:presLayoutVars>
          <dgm:bulletEnabled val="1"/>
        </dgm:presLayoutVars>
      </dgm:prSet>
      <dgm:spPr/>
      <dgm:t>
        <a:bodyPr/>
        <a:lstStyle/>
        <a:p>
          <a:endParaRPr lang="en-US"/>
        </a:p>
      </dgm:t>
    </dgm:pt>
    <dgm:pt modelId="{7600C333-A8F0-4771-A635-8B2081EC2027}" type="pres">
      <dgm:prSet presAssocID="{592F82BB-6275-468B-AA57-1B204A27F064}" presName="sibTrans" presStyleLbl="sibTrans2D1" presStyleIdx="5" presStyleCnt="6" custScaleX="149388" custScaleY="64284"/>
      <dgm:spPr/>
      <dgm:t>
        <a:bodyPr/>
        <a:lstStyle/>
        <a:p>
          <a:endParaRPr lang="en-US"/>
        </a:p>
      </dgm:t>
    </dgm:pt>
    <dgm:pt modelId="{69A503EE-9DA5-46E9-A885-F6E3EC78BFF0}" type="pres">
      <dgm:prSet presAssocID="{592F82BB-6275-468B-AA57-1B204A27F064}" presName="connectorText" presStyleLbl="sibTrans2D1" presStyleIdx="5" presStyleCnt="6"/>
      <dgm:spPr/>
      <dgm:t>
        <a:bodyPr/>
        <a:lstStyle/>
        <a:p>
          <a:endParaRPr lang="en-US"/>
        </a:p>
      </dgm:t>
    </dgm:pt>
  </dgm:ptLst>
  <dgm:cxnLst>
    <dgm:cxn modelId="{C5AEC74C-A83B-4A84-8D2E-725868D3FE0C}" type="presOf" srcId="{6323FBF0-0DF5-4FE1-95AB-45B0A6211B0B}" destId="{DF9C71BF-7ED0-439E-922C-3518A87B4D14}" srcOrd="0" destOrd="0" presId="urn:microsoft.com/office/officeart/2005/8/layout/cycle2"/>
    <dgm:cxn modelId="{F7818181-3D5E-48CF-8E36-BA27882C3CED}" type="presOf" srcId="{40566F6D-DA83-45E6-BF06-2ECCDB904B34}" destId="{2DCEFC4C-0345-4B63-9D8F-5525F2DF5F60}" srcOrd="1" destOrd="0" presId="urn:microsoft.com/office/officeart/2005/8/layout/cycle2"/>
    <dgm:cxn modelId="{DF832401-8A32-4D80-AC78-37B55FD36A32}" type="presOf" srcId="{9227F3CC-B849-43EC-9B6B-8CB0C3283858}" destId="{316B7C72-66CE-4D88-9755-012752E30F44}" srcOrd="0" destOrd="0" presId="urn:microsoft.com/office/officeart/2005/8/layout/cycle2"/>
    <dgm:cxn modelId="{CCA6E536-3B81-4716-B4B5-B41E36096A94}" srcId="{32A554AC-CCCA-4077-BCFC-8EC488397152}" destId="{1F3BE302-C822-423A-8A53-9EF5354B50B1}" srcOrd="3" destOrd="0" parTransId="{76FEF525-8E30-4A8A-A78B-0819EB643348}" sibTransId="{BFD8A590-A477-4FB5-9636-7BF9D1C7140C}"/>
    <dgm:cxn modelId="{C8579A92-E27E-40A5-8650-B2E04E3D4E29}" type="presOf" srcId="{7A8B2216-5BA9-4096-BE9A-C801B4396E33}" destId="{6B30A9AD-B8DE-4127-BE41-942D3DC89953}" srcOrd="0" destOrd="0" presId="urn:microsoft.com/office/officeart/2005/8/layout/cycle2"/>
    <dgm:cxn modelId="{0D5A168A-50D3-46C6-AB68-4C0AC920E098}" type="presOf" srcId="{542C5050-A2CB-4E97-94EF-E072B5D8371E}" destId="{8F72C4DF-3276-4EE1-A7C2-8C9BDC5A63FB}" srcOrd="0" destOrd="0" presId="urn:microsoft.com/office/officeart/2005/8/layout/cycle2"/>
    <dgm:cxn modelId="{1DC2D6EC-6A5A-4996-9787-5BB8549284CF}" type="presOf" srcId="{592F82BB-6275-468B-AA57-1B204A27F064}" destId="{7600C333-A8F0-4771-A635-8B2081EC2027}" srcOrd="0" destOrd="0" presId="urn:microsoft.com/office/officeart/2005/8/layout/cycle2"/>
    <dgm:cxn modelId="{496AFE78-6BB3-40FE-881B-87A3EF2E5B3F}" type="presOf" srcId="{9227F3CC-B849-43EC-9B6B-8CB0C3283858}" destId="{525882A1-5E73-473C-89E5-D1739C604513}" srcOrd="1" destOrd="0" presId="urn:microsoft.com/office/officeart/2005/8/layout/cycle2"/>
    <dgm:cxn modelId="{7E394A52-C791-4A49-B425-66B021E5FE45}" type="presOf" srcId="{2F5D3579-6584-4242-9ACD-5CC82A873729}" destId="{A5C95A43-7441-41C9-984F-1127CDD4890C}" srcOrd="0" destOrd="0" presId="urn:microsoft.com/office/officeart/2005/8/layout/cycle2"/>
    <dgm:cxn modelId="{1C3515F0-5C2E-4D43-97BF-AA17630068B5}" type="presOf" srcId="{40566F6D-DA83-45E6-BF06-2ECCDB904B34}" destId="{ABC9A211-EDCD-483E-B15E-DCD6E8B93324}" srcOrd="0" destOrd="0" presId="urn:microsoft.com/office/officeart/2005/8/layout/cycle2"/>
    <dgm:cxn modelId="{1D121EEA-234C-447C-967D-CB994A128A91}" srcId="{32A554AC-CCCA-4077-BCFC-8EC488397152}" destId="{7A8B2216-5BA9-4096-BE9A-C801B4396E33}" srcOrd="2" destOrd="0" parTransId="{C7C62F46-8F22-451A-9324-EF9EA09A1AE6}" sibTransId="{542C5050-A2CB-4E97-94EF-E072B5D8371E}"/>
    <dgm:cxn modelId="{B84CD9C5-FEBB-48E8-A277-D1E1853E6A9F}" type="presOf" srcId="{BFD8A590-A477-4FB5-9636-7BF9D1C7140C}" destId="{7B71A698-1E56-4780-8A01-239EB3CC1E03}" srcOrd="0" destOrd="0" presId="urn:microsoft.com/office/officeart/2005/8/layout/cycle2"/>
    <dgm:cxn modelId="{D5716A66-5467-4BC4-8C49-40DE29B1CBCA}" type="presOf" srcId="{33AC979E-DDCD-45DE-94B0-D1CBEFED2F98}" destId="{939F76BF-6C41-49BC-80D9-1C5EF5B1DE4D}" srcOrd="1" destOrd="0" presId="urn:microsoft.com/office/officeart/2005/8/layout/cycle2"/>
    <dgm:cxn modelId="{76684A84-4CAB-4917-AB3C-93B486A452EE}" type="presOf" srcId="{542C5050-A2CB-4E97-94EF-E072B5D8371E}" destId="{38C3651E-858B-4029-8A7E-2E7CBE445597}" srcOrd="1" destOrd="0" presId="urn:microsoft.com/office/officeart/2005/8/layout/cycle2"/>
    <dgm:cxn modelId="{1BFBD757-D35F-4BD5-A881-52ECD68F8424}" srcId="{32A554AC-CCCA-4077-BCFC-8EC488397152}" destId="{2F5D3579-6584-4242-9ACD-5CC82A873729}" srcOrd="4" destOrd="0" parTransId="{81827ADD-741E-4D80-AE81-2E36E03BFA7D}" sibTransId="{40566F6D-DA83-45E6-BF06-2ECCDB904B34}"/>
    <dgm:cxn modelId="{2E25C674-7849-4E83-9A04-31EF56ED9E14}" type="presOf" srcId="{33AC979E-DDCD-45DE-94B0-D1CBEFED2F98}" destId="{92897D13-2586-4107-ADE7-704D5732D9E4}" srcOrd="0" destOrd="0" presId="urn:microsoft.com/office/officeart/2005/8/layout/cycle2"/>
    <dgm:cxn modelId="{A4BA0A2F-D613-4F04-8E9D-FCFBCA05B0A0}" type="presOf" srcId="{4521B764-A0C7-4F72-AE9B-BFBDCA6AD43F}" destId="{B5261DA6-7BFE-45EC-B279-D184CA14D756}" srcOrd="0" destOrd="0" presId="urn:microsoft.com/office/officeart/2005/8/layout/cycle2"/>
    <dgm:cxn modelId="{7732FDCC-BB3D-436D-8997-1D20CE7CFAF0}" type="presOf" srcId="{BFD8A590-A477-4FB5-9636-7BF9D1C7140C}" destId="{1D9B49D8-A0C6-4AA1-86A3-41EF0C2F4A42}" srcOrd="1" destOrd="0" presId="urn:microsoft.com/office/officeart/2005/8/layout/cycle2"/>
    <dgm:cxn modelId="{16CA4DC0-FDCC-4437-A05A-FD3646B894FF}" srcId="{32A554AC-CCCA-4077-BCFC-8EC488397152}" destId="{4521B764-A0C7-4F72-AE9B-BFBDCA6AD43F}" srcOrd="0" destOrd="0" parTransId="{2E17A9D4-7814-4C79-B23B-D4AE281F4FBF}" sibTransId="{33AC979E-DDCD-45DE-94B0-D1CBEFED2F98}"/>
    <dgm:cxn modelId="{648F60BC-3C4B-41B0-9E9C-7C281CDC5D8E}" srcId="{32A554AC-CCCA-4077-BCFC-8EC488397152}" destId="{64BD1771-1214-4D60-9E89-ECF319BB017B}" srcOrd="1" destOrd="0" parTransId="{B3F24D90-7062-466A-BEB8-94184CEA3779}" sibTransId="{9227F3CC-B849-43EC-9B6B-8CB0C3283858}"/>
    <dgm:cxn modelId="{ACB4911B-FE98-43F8-95E2-60608B233395}" type="presOf" srcId="{32A554AC-CCCA-4077-BCFC-8EC488397152}" destId="{BD8F4C19-A05F-4A8A-879C-45DF32232512}" srcOrd="0" destOrd="0" presId="urn:microsoft.com/office/officeart/2005/8/layout/cycle2"/>
    <dgm:cxn modelId="{03229E95-B4AD-4EFC-9CA2-C1C2F9E8EBBE}" type="presOf" srcId="{592F82BB-6275-468B-AA57-1B204A27F064}" destId="{69A503EE-9DA5-46E9-A885-F6E3EC78BFF0}" srcOrd="1" destOrd="0" presId="urn:microsoft.com/office/officeart/2005/8/layout/cycle2"/>
    <dgm:cxn modelId="{790BE5FC-59BA-4415-BB70-8896D2D3FC21}" type="presOf" srcId="{1F3BE302-C822-423A-8A53-9EF5354B50B1}" destId="{3E2FDE13-522A-4190-A35B-52D0FFDBAFC6}" srcOrd="0" destOrd="0" presId="urn:microsoft.com/office/officeart/2005/8/layout/cycle2"/>
    <dgm:cxn modelId="{9AFBA1C7-E0CB-4F8C-8833-3A4A530A4D6D}" type="presOf" srcId="{64BD1771-1214-4D60-9E89-ECF319BB017B}" destId="{D0E0D228-5F5B-4289-8F4F-4F5B87305E66}" srcOrd="0" destOrd="0" presId="urn:microsoft.com/office/officeart/2005/8/layout/cycle2"/>
    <dgm:cxn modelId="{D29A9F2C-C07B-4126-A51A-674266F81F1C}" srcId="{32A554AC-CCCA-4077-BCFC-8EC488397152}" destId="{6323FBF0-0DF5-4FE1-95AB-45B0A6211B0B}" srcOrd="5" destOrd="0" parTransId="{304366BA-8363-4AF5-9DB1-9C3CDD4D54B9}" sibTransId="{592F82BB-6275-468B-AA57-1B204A27F064}"/>
    <dgm:cxn modelId="{9F11849E-5F82-443B-A199-64A268A6AC16}" type="presParOf" srcId="{BD8F4C19-A05F-4A8A-879C-45DF32232512}" destId="{B5261DA6-7BFE-45EC-B279-D184CA14D756}" srcOrd="0" destOrd="0" presId="urn:microsoft.com/office/officeart/2005/8/layout/cycle2"/>
    <dgm:cxn modelId="{33788446-B9B6-410C-9925-6DD1C36FDBB7}" type="presParOf" srcId="{BD8F4C19-A05F-4A8A-879C-45DF32232512}" destId="{92897D13-2586-4107-ADE7-704D5732D9E4}" srcOrd="1" destOrd="0" presId="urn:microsoft.com/office/officeart/2005/8/layout/cycle2"/>
    <dgm:cxn modelId="{EC8FCD26-6CB9-48F0-BCB8-0FBA90B813DC}" type="presParOf" srcId="{92897D13-2586-4107-ADE7-704D5732D9E4}" destId="{939F76BF-6C41-49BC-80D9-1C5EF5B1DE4D}" srcOrd="0" destOrd="0" presId="urn:microsoft.com/office/officeart/2005/8/layout/cycle2"/>
    <dgm:cxn modelId="{820A0EA0-4A25-4674-A7C3-6DB154BC28F9}" type="presParOf" srcId="{BD8F4C19-A05F-4A8A-879C-45DF32232512}" destId="{D0E0D228-5F5B-4289-8F4F-4F5B87305E66}" srcOrd="2" destOrd="0" presId="urn:microsoft.com/office/officeart/2005/8/layout/cycle2"/>
    <dgm:cxn modelId="{673E4CF3-6556-4C3A-9EE3-07A46DE1AA0A}" type="presParOf" srcId="{BD8F4C19-A05F-4A8A-879C-45DF32232512}" destId="{316B7C72-66CE-4D88-9755-012752E30F44}" srcOrd="3" destOrd="0" presId="urn:microsoft.com/office/officeart/2005/8/layout/cycle2"/>
    <dgm:cxn modelId="{15B7E9DF-E7C0-4BC1-B7CB-B760073626B0}" type="presParOf" srcId="{316B7C72-66CE-4D88-9755-012752E30F44}" destId="{525882A1-5E73-473C-89E5-D1739C604513}" srcOrd="0" destOrd="0" presId="urn:microsoft.com/office/officeart/2005/8/layout/cycle2"/>
    <dgm:cxn modelId="{8192A7D8-CC5D-41E8-BB90-065D50FB7889}" type="presParOf" srcId="{BD8F4C19-A05F-4A8A-879C-45DF32232512}" destId="{6B30A9AD-B8DE-4127-BE41-942D3DC89953}" srcOrd="4" destOrd="0" presId="urn:microsoft.com/office/officeart/2005/8/layout/cycle2"/>
    <dgm:cxn modelId="{8B08E2DB-8240-4F14-92CA-5F82B127719A}" type="presParOf" srcId="{BD8F4C19-A05F-4A8A-879C-45DF32232512}" destId="{8F72C4DF-3276-4EE1-A7C2-8C9BDC5A63FB}" srcOrd="5" destOrd="0" presId="urn:microsoft.com/office/officeart/2005/8/layout/cycle2"/>
    <dgm:cxn modelId="{4EF36E8B-4B05-4511-8CF1-19C1C9748A8C}" type="presParOf" srcId="{8F72C4DF-3276-4EE1-A7C2-8C9BDC5A63FB}" destId="{38C3651E-858B-4029-8A7E-2E7CBE445597}" srcOrd="0" destOrd="0" presId="urn:microsoft.com/office/officeart/2005/8/layout/cycle2"/>
    <dgm:cxn modelId="{F8743B7F-60F8-4677-8500-3BA3514A3CBB}" type="presParOf" srcId="{BD8F4C19-A05F-4A8A-879C-45DF32232512}" destId="{3E2FDE13-522A-4190-A35B-52D0FFDBAFC6}" srcOrd="6" destOrd="0" presId="urn:microsoft.com/office/officeart/2005/8/layout/cycle2"/>
    <dgm:cxn modelId="{6D1E3836-4144-41B6-B1D8-41A8788654F5}" type="presParOf" srcId="{BD8F4C19-A05F-4A8A-879C-45DF32232512}" destId="{7B71A698-1E56-4780-8A01-239EB3CC1E03}" srcOrd="7" destOrd="0" presId="urn:microsoft.com/office/officeart/2005/8/layout/cycle2"/>
    <dgm:cxn modelId="{2F87DCAB-53E6-4DB9-A6D8-4922E401BB8F}" type="presParOf" srcId="{7B71A698-1E56-4780-8A01-239EB3CC1E03}" destId="{1D9B49D8-A0C6-4AA1-86A3-41EF0C2F4A42}" srcOrd="0" destOrd="0" presId="urn:microsoft.com/office/officeart/2005/8/layout/cycle2"/>
    <dgm:cxn modelId="{16DB9BE1-169B-4621-A95C-868D5813899E}" type="presParOf" srcId="{BD8F4C19-A05F-4A8A-879C-45DF32232512}" destId="{A5C95A43-7441-41C9-984F-1127CDD4890C}" srcOrd="8" destOrd="0" presId="urn:microsoft.com/office/officeart/2005/8/layout/cycle2"/>
    <dgm:cxn modelId="{CFD55ABD-B3CC-4D15-A467-D025FCA49E31}" type="presParOf" srcId="{BD8F4C19-A05F-4A8A-879C-45DF32232512}" destId="{ABC9A211-EDCD-483E-B15E-DCD6E8B93324}" srcOrd="9" destOrd="0" presId="urn:microsoft.com/office/officeart/2005/8/layout/cycle2"/>
    <dgm:cxn modelId="{9E2070D5-A4BD-4907-8181-F5AA8C65AC97}" type="presParOf" srcId="{ABC9A211-EDCD-483E-B15E-DCD6E8B93324}" destId="{2DCEFC4C-0345-4B63-9D8F-5525F2DF5F60}" srcOrd="0" destOrd="0" presId="urn:microsoft.com/office/officeart/2005/8/layout/cycle2"/>
    <dgm:cxn modelId="{D8CD992B-95CC-4240-B30F-582C6207F752}" type="presParOf" srcId="{BD8F4C19-A05F-4A8A-879C-45DF32232512}" destId="{DF9C71BF-7ED0-439E-922C-3518A87B4D14}" srcOrd="10" destOrd="0" presId="urn:microsoft.com/office/officeart/2005/8/layout/cycle2"/>
    <dgm:cxn modelId="{9900CB29-A8C5-422B-BB02-DE2D9384D279}" type="presParOf" srcId="{BD8F4C19-A05F-4A8A-879C-45DF32232512}" destId="{7600C333-A8F0-4771-A635-8B2081EC2027}" srcOrd="11" destOrd="0" presId="urn:microsoft.com/office/officeart/2005/8/layout/cycle2"/>
    <dgm:cxn modelId="{7FE593CC-BBB6-4590-8D7A-5B0AA5CDA265}" type="presParOf" srcId="{7600C333-A8F0-4771-A635-8B2081EC2027}" destId="{69A503EE-9DA5-46E9-A885-F6E3EC78BFF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61DA6-7BFE-45EC-B279-D184CA14D756}">
      <dsp:nvSpPr>
        <dsp:cNvPr id="0" name=""/>
        <dsp:cNvSpPr/>
      </dsp:nvSpPr>
      <dsp:spPr>
        <a:xfrm>
          <a:off x="4630757" y="202960"/>
          <a:ext cx="2738300" cy="1047647"/>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a:latin typeface="Arial Black" panose="020B0A04020102020204" pitchFamily="34" charset="0"/>
            </a:rPr>
            <a:t>REQUIREMENT</a:t>
          </a:r>
        </a:p>
      </dsp:txBody>
      <dsp:txXfrm>
        <a:off x="5031772" y="356384"/>
        <a:ext cx="1936270" cy="740799"/>
      </dsp:txXfrm>
    </dsp:sp>
    <dsp:sp modelId="{92897D13-2586-4107-ADE7-704D5732D9E4}">
      <dsp:nvSpPr>
        <dsp:cNvPr id="0" name=""/>
        <dsp:cNvSpPr/>
      </dsp:nvSpPr>
      <dsp:spPr>
        <a:xfrm rot="1387911">
          <a:off x="6957349" y="1107497"/>
          <a:ext cx="695193" cy="353581"/>
        </a:xfrm>
        <a:prstGeom prst="rightArrow">
          <a:avLst>
            <a:gd name="adj1" fmla="val 60000"/>
            <a:gd name="adj2" fmla="val 50000"/>
          </a:avLst>
        </a:prstGeom>
        <a:solidFill>
          <a:schemeClr val="accent1">
            <a:tint val="6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chemeClr val="tx2">
                <a:lumMod val="90000"/>
                <a:lumOff val="10000"/>
              </a:schemeClr>
            </a:solidFill>
            <a:latin typeface="Arial Black" panose="020B0A04020102020204" pitchFamily="34" charset="0"/>
          </a:endParaRPr>
        </a:p>
      </dsp:txBody>
      <dsp:txXfrm>
        <a:off x="6961613" y="1157378"/>
        <a:ext cx="589119" cy="212149"/>
      </dsp:txXfrm>
    </dsp:sp>
    <dsp:sp modelId="{D0E0D228-5F5B-4289-8F4F-4F5B87305E66}">
      <dsp:nvSpPr>
        <dsp:cNvPr id="0" name=""/>
        <dsp:cNvSpPr/>
      </dsp:nvSpPr>
      <dsp:spPr>
        <a:xfrm>
          <a:off x="7367370" y="1307154"/>
          <a:ext cx="2434602" cy="1047647"/>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a:latin typeface="Arial Black" panose="020B0A04020102020204" pitchFamily="34" charset="0"/>
            </a:rPr>
            <a:t>DESIGN</a:t>
          </a:r>
        </a:p>
      </dsp:txBody>
      <dsp:txXfrm>
        <a:off x="7723909" y="1460578"/>
        <a:ext cx="1721524" cy="740799"/>
      </dsp:txXfrm>
    </dsp:sp>
    <dsp:sp modelId="{316B7C72-66CE-4D88-9755-012752E30F44}">
      <dsp:nvSpPr>
        <dsp:cNvPr id="0" name=""/>
        <dsp:cNvSpPr/>
      </dsp:nvSpPr>
      <dsp:spPr>
        <a:xfrm rot="5634126">
          <a:off x="7779571" y="3045824"/>
          <a:ext cx="1420353" cy="353581"/>
        </a:xfrm>
        <a:prstGeom prst="rightArrow">
          <a:avLst>
            <a:gd name="adj1" fmla="val 60000"/>
            <a:gd name="adj2" fmla="val 50000"/>
          </a:avLst>
        </a:prstGeom>
        <a:solidFill>
          <a:schemeClr val="accent1">
            <a:tint val="6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latin typeface="Arial Black" panose="020B0A04020102020204" pitchFamily="34" charset="0"/>
          </a:endParaRPr>
        </a:p>
      </dsp:txBody>
      <dsp:txXfrm rot="10800000">
        <a:off x="7836217" y="3063626"/>
        <a:ext cx="1314279" cy="212149"/>
      </dsp:txXfrm>
    </dsp:sp>
    <dsp:sp modelId="{6B30A9AD-B8DE-4127-BE41-942D3DC89953}">
      <dsp:nvSpPr>
        <dsp:cNvPr id="0" name=""/>
        <dsp:cNvSpPr/>
      </dsp:nvSpPr>
      <dsp:spPr>
        <a:xfrm>
          <a:off x="7216066" y="4144149"/>
          <a:ext cx="2354925" cy="978189"/>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a:latin typeface="Arial Black" panose="020B0A04020102020204" pitchFamily="34" charset="0"/>
            </a:rPr>
            <a:t>TESTING</a:t>
          </a:r>
        </a:p>
      </dsp:txBody>
      <dsp:txXfrm>
        <a:off x="7560937" y="4287401"/>
        <a:ext cx="1665183" cy="691685"/>
      </dsp:txXfrm>
    </dsp:sp>
    <dsp:sp modelId="{8F72C4DF-3276-4EE1-A7C2-8C9BDC5A63FB}">
      <dsp:nvSpPr>
        <dsp:cNvPr id="0" name=""/>
        <dsp:cNvSpPr/>
      </dsp:nvSpPr>
      <dsp:spPr>
        <a:xfrm rot="8633817">
          <a:off x="7282481" y="5013071"/>
          <a:ext cx="426270" cy="550029"/>
        </a:xfrm>
        <a:prstGeom prst="rightArrow">
          <a:avLst>
            <a:gd name="adj1" fmla="val 60000"/>
            <a:gd name="adj2" fmla="val 50000"/>
          </a:avLst>
        </a:prstGeom>
        <a:solidFill>
          <a:schemeClr val="accent1">
            <a:tint val="6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GH" sz="2300" kern="1200"/>
        </a:p>
      </dsp:txBody>
      <dsp:txXfrm rot="10800000">
        <a:off x="7398083" y="5085401"/>
        <a:ext cx="298389" cy="330017"/>
      </dsp:txXfrm>
    </dsp:sp>
    <dsp:sp modelId="{3E2FDE13-522A-4190-A35B-52D0FFDBAFC6}">
      <dsp:nvSpPr>
        <dsp:cNvPr id="0" name=""/>
        <dsp:cNvSpPr/>
      </dsp:nvSpPr>
      <dsp:spPr>
        <a:xfrm>
          <a:off x="5024622" y="5480152"/>
          <a:ext cx="2978748" cy="1047647"/>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a:latin typeface="Arial Black" panose="020B0A04020102020204" pitchFamily="34" charset="0"/>
            </a:rPr>
            <a:t>IMPLEMENTATION</a:t>
          </a:r>
        </a:p>
      </dsp:txBody>
      <dsp:txXfrm>
        <a:off x="5460850" y="5633576"/>
        <a:ext cx="2106292" cy="740799"/>
      </dsp:txXfrm>
    </dsp:sp>
    <dsp:sp modelId="{7B71A698-1E56-4780-8A01-239EB3CC1E03}">
      <dsp:nvSpPr>
        <dsp:cNvPr id="0" name=""/>
        <dsp:cNvSpPr/>
      </dsp:nvSpPr>
      <dsp:spPr>
        <a:xfrm rot="12160324">
          <a:off x="4342235" y="5157710"/>
          <a:ext cx="1138268" cy="353581"/>
        </a:xfrm>
        <a:prstGeom prst="rightArrow">
          <a:avLst>
            <a:gd name="adj1" fmla="val 60000"/>
            <a:gd name="adj2" fmla="val 50000"/>
          </a:avLst>
        </a:prstGeom>
        <a:solidFill>
          <a:schemeClr val="accent1">
            <a:tint val="6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chemeClr val="tx2">
                <a:lumMod val="90000"/>
                <a:lumOff val="10000"/>
              </a:schemeClr>
            </a:solidFill>
            <a:latin typeface="Arial Black" panose="020B0A04020102020204" pitchFamily="34" charset="0"/>
          </a:endParaRPr>
        </a:p>
      </dsp:txBody>
      <dsp:txXfrm rot="10800000">
        <a:off x="4444211" y="5248869"/>
        <a:ext cx="1032194" cy="212149"/>
      </dsp:txXfrm>
    </dsp:sp>
    <dsp:sp modelId="{A5C95A43-7441-41C9-984F-1127CDD4890C}">
      <dsp:nvSpPr>
        <dsp:cNvPr id="0" name=""/>
        <dsp:cNvSpPr/>
      </dsp:nvSpPr>
      <dsp:spPr>
        <a:xfrm>
          <a:off x="2137458" y="4160424"/>
          <a:ext cx="2434602" cy="1047647"/>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a:latin typeface="Arial Black" panose="020B0A04020102020204" pitchFamily="34" charset="0"/>
            </a:rPr>
            <a:t>MAINTENANCE</a:t>
          </a:r>
          <a:endParaRPr lang="en-US" sz="1400" b="1" kern="1200" dirty="0">
            <a:latin typeface="Arial Black" panose="020B0A04020102020204" pitchFamily="34" charset="0"/>
          </a:endParaRPr>
        </a:p>
      </dsp:txBody>
      <dsp:txXfrm>
        <a:off x="2493997" y="4313848"/>
        <a:ext cx="1721524" cy="740799"/>
      </dsp:txXfrm>
    </dsp:sp>
    <dsp:sp modelId="{ABC9A211-EDCD-483E-B15E-DCD6E8B93324}">
      <dsp:nvSpPr>
        <dsp:cNvPr id="0" name=""/>
        <dsp:cNvSpPr/>
      </dsp:nvSpPr>
      <dsp:spPr>
        <a:xfrm rot="16199162">
          <a:off x="2763634" y="3259805"/>
          <a:ext cx="1181640" cy="353581"/>
        </a:xfrm>
        <a:prstGeom prst="rightArrow">
          <a:avLst>
            <a:gd name="adj1" fmla="val 60000"/>
            <a:gd name="adj2" fmla="val 50000"/>
          </a:avLst>
        </a:prstGeom>
        <a:solidFill>
          <a:schemeClr val="accent1">
            <a:tint val="6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chemeClr val="tx2">
                <a:lumMod val="90000"/>
                <a:lumOff val="10000"/>
              </a:schemeClr>
            </a:solidFill>
            <a:latin typeface="Arial Black" panose="020B0A04020102020204" pitchFamily="34" charset="0"/>
          </a:endParaRPr>
        </a:p>
      </dsp:txBody>
      <dsp:txXfrm rot="10800000">
        <a:off x="2816684" y="3383558"/>
        <a:ext cx="1075566" cy="212149"/>
      </dsp:txXfrm>
    </dsp:sp>
    <dsp:sp modelId="{DF9C71BF-7ED0-439E-922C-3518A87B4D14}">
      <dsp:nvSpPr>
        <dsp:cNvPr id="0" name=""/>
        <dsp:cNvSpPr/>
      </dsp:nvSpPr>
      <dsp:spPr>
        <a:xfrm>
          <a:off x="2136838" y="1620346"/>
          <a:ext cx="2434602" cy="1047647"/>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a:latin typeface="Arial Black" panose="020B0A04020102020204" pitchFamily="34" charset="0"/>
            </a:rPr>
            <a:t>RETIREMENT</a:t>
          </a:r>
        </a:p>
      </dsp:txBody>
      <dsp:txXfrm>
        <a:off x="2493377" y="1773770"/>
        <a:ext cx="1721524" cy="740799"/>
      </dsp:txXfrm>
    </dsp:sp>
    <dsp:sp modelId="{7600C333-A8F0-4771-A635-8B2081EC2027}">
      <dsp:nvSpPr>
        <dsp:cNvPr id="0" name=""/>
        <dsp:cNvSpPr/>
      </dsp:nvSpPr>
      <dsp:spPr>
        <a:xfrm rot="19909274">
          <a:off x="4155503" y="1276371"/>
          <a:ext cx="977018" cy="353581"/>
        </a:xfrm>
        <a:prstGeom prst="rightArrow">
          <a:avLst>
            <a:gd name="adj1" fmla="val 60000"/>
            <a:gd name="adj2" fmla="val 50000"/>
          </a:avLst>
        </a:prstGeom>
        <a:solidFill>
          <a:schemeClr val="accent1">
            <a:tint val="6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chemeClr val="tx2">
                <a:lumMod val="90000"/>
                <a:lumOff val="10000"/>
              </a:schemeClr>
            </a:solidFill>
            <a:latin typeface="Arial Black" panose="020B0A04020102020204" pitchFamily="34" charset="0"/>
          </a:endParaRPr>
        </a:p>
      </dsp:txBody>
      <dsp:txXfrm>
        <a:off x="4161789" y="1372132"/>
        <a:ext cx="870944" cy="21214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stileex.xyz/en/backup-software/"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extLst>
              <a:ext uri="{837473B0-CC2E-450A-ABE3-18F120FF3D39}">
                <a1611:picAttrSrcUrl xmlns:a1611="http://schemas.microsoft.com/office/drawing/2016/11/main" xmlns="" r:id="rId20"/>
              </a:ext>
            </a:extLst>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4/27/2022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chocotemplates.deviantart.com/art/Office-Desk-Background-148278416"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0080" y="2590800"/>
            <a:ext cx="7813040" cy="1676400"/>
          </a:xfrm>
          <a:solidFill>
            <a:schemeClr val="tx1">
              <a:alpha val="43000"/>
            </a:schemeClr>
          </a:solidFill>
          <a:effectLst>
            <a:outerShdw blurRad="50800" dist="50800" dir="5400000" algn="ctr" rotWithShape="0">
              <a:srgbClr val="000000">
                <a:alpha val="92000"/>
              </a:srgbClr>
            </a:outerShdw>
            <a:softEdge rad="0"/>
          </a:effectLst>
        </p:spPr>
        <p:txBody>
          <a:bodyPr>
            <a:normAutofit fontScale="90000"/>
          </a:bodyPr>
          <a:lstStyle/>
          <a:p>
            <a:pPr algn="ctr"/>
            <a:r>
              <a:rPr lang="en-US" dirty="0">
                <a:solidFill>
                  <a:schemeClr val="bg1"/>
                </a:solidFill>
                <a:effectLst>
                  <a:outerShdw blurRad="38100" dist="38100" dir="2700000" algn="tl">
                    <a:srgbClr val="000000">
                      <a:alpha val="43137"/>
                    </a:srgbClr>
                  </a:outerShdw>
                </a:effectLst>
                <a:latin typeface="Baskerville Old Face" panose="02020602080505020303" pitchFamily="18" charset="0"/>
                <a:cs typeface="Arial" panose="020B0604020202020204" pitchFamily="34" charset="0"/>
              </a:rPr>
              <a:t>UNDERGRAD SPACE PROJECT</a:t>
            </a:r>
            <a:r>
              <a:rPr lang="en-US" dirty="0">
                <a:solidFill>
                  <a:schemeClr val="bg1"/>
                </a:solidFill>
                <a:latin typeface="Baskerville Old Face" panose="02020602080505020303" pitchFamily="18" charset="0"/>
                <a:cs typeface="Arial" panose="020B0604020202020204" pitchFamily="34" charset="0"/>
              </a:rPr>
              <a:t>.</a:t>
            </a:r>
          </a:p>
        </p:txBody>
      </p:sp>
      <p:sp>
        <p:nvSpPr>
          <p:cNvPr id="7" name="Subtitle 6">
            <a:extLst>
              <a:ext uri="{FF2B5EF4-FFF2-40B4-BE49-F238E27FC236}">
                <a16:creationId xmlns:a16="http://schemas.microsoft.com/office/drawing/2014/main" id="{5405F18F-C830-4D5A-8016-F0269C10563E}"/>
              </a:ext>
            </a:extLst>
          </p:cNvPr>
          <p:cNvSpPr>
            <a:spLocks noGrp="1"/>
          </p:cNvSpPr>
          <p:nvPr>
            <p:ph type="subTitle" idx="1"/>
          </p:nvPr>
        </p:nvSpPr>
        <p:spPr>
          <a:xfrm>
            <a:off x="9895839" y="5763038"/>
            <a:ext cx="1972109" cy="546322"/>
          </a:xfrm>
          <a:solidFill>
            <a:schemeClr val="tx1">
              <a:alpha val="27000"/>
            </a:schemeClr>
          </a:solidFill>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BY GROUP 5</a:t>
            </a:r>
            <a:endParaRPr lang="en-GH"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289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C727-1C48-4320-B092-2D58BAAF9A87}"/>
              </a:ext>
            </a:extLst>
          </p:cNvPr>
          <p:cNvSpPr>
            <a:spLocks noGrp="1"/>
          </p:cNvSpPr>
          <p:nvPr>
            <p:ph type="title"/>
          </p:nvPr>
        </p:nvSpPr>
        <p:spPr>
          <a:solidFill>
            <a:schemeClr val="tx1">
              <a:alpha val="62000"/>
            </a:schemeClr>
          </a:solidFill>
        </p:spPr>
        <p:txBody>
          <a:bodyPr/>
          <a:lstStyle/>
          <a:p>
            <a:r>
              <a:rPr lang="en-US" dirty="0">
                <a:solidFill>
                  <a:srgbClr val="FF0000"/>
                </a:solidFill>
                <a:latin typeface="Times New Roman" panose="02020603050405020304" pitchFamily="18" charset="0"/>
                <a:cs typeface="Times New Roman" panose="02020603050405020304" pitchFamily="18" charset="0"/>
              </a:rPr>
              <a:t>SOFTWARE DEVELOPMENT CYCLE CONT’</a:t>
            </a:r>
            <a:endParaRPr lang="en-GH"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8D3CDA-C147-4C80-9832-F79018E0303E}"/>
              </a:ext>
            </a:extLst>
          </p:cNvPr>
          <p:cNvSpPr>
            <a:spLocks noGrp="1"/>
          </p:cNvSpPr>
          <p:nvPr>
            <p:ph idx="1"/>
          </p:nvPr>
        </p:nvSpPr>
        <p:spPr>
          <a:solidFill>
            <a:schemeClr val="tx1">
              <a:alpha val="58000"/>
            </a:schemeClr>
          </a:solidFill>
        </p:spPr>
        <p:txBody>
          <a:bodyPr/>
          <a:lstStyle/>
          <a:p>
            <a:r>
              <a:rPr lang="en-US" sz="2800" dirty="0">
                <a:solidFill>
                  <a:schemeClr val="bg1"/>
                </a:solidFill>
                <a:latin typeface="Times New Roman" panose="02020603050405020304" pitchFamily="18" charset="0"/>
                <a:cs typeface="Times New Roman" panose="02020603050405020304" pitchFamily="18" charset="0"/>
              </a:rPr>
              <a:t>2. </a:t>
            </a:r>
            <a:r>
              <a:rPr lang="en-US" sz="2800" b="1" dirty="0">
                <a:solidFill>
                  <a:schemeClr val="bg1"/>
                </a:solidFill>
                <a:latin typeface="Times New Roman" panose="02020603050405020304" pitchFamily="18" charset="0"/>
                <a:cs typeface="Times New Roman" panose="02020603050405020304" pitchFamily="18" charset="0"/>
              </a:rPr>
              <a:t>Design &amp; Development: </a:t>
            </a:r>
            <a:r>
              <a:rPr lang="en-US" sz="2800" dirty="0">
                <a:solidFill>
                  <a:schemeClr val="bg1"/>
                </a:solidFill>
                <a:latin typeface="Times New Roman" panose="02020603050405020304" pitchFamily="18" charset="0"/>
                <a:cs typeface="Times New Roman" panose="02020603050405020304" pitchFamily="18" charset="0"/>
              </a:rPr>
              <a:t>In this phase of the Incremental model of SDLC, the design of the system functionality and the development method are finished with success. When software develops new practicality, the incremental model uses style and development phase.</a:t>
            </a:r>
          </a:p>
          <a:p>
            <a:endParaRPr lang="en-US" dirty="0">
              <a:latin typeface="Times New Roman" panose="02020603050405020304" pitchFamily="18" charset="0"/>
              <a:cs typeface="Times New Roman" panose="02020603050405020304" pitchFamily="18" charset="0"/>
            </a:endParaRPr>
          </a:p>
          <a:p>
            <a:endParaRPr lang="en-GH" dirty="0"/>
          </a:p>
        </p:txBody>
      </p:sp>
    </p:spTree>
    <p:extLst>
      <p:ext uri="{BB962C8B-B14F-4D97-AF65-F5344CB8AC3E}">
        <p14:creationId xmlns:p14="http://schemas.microsoft.com/office/powerpoint/2010/main" val="268791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F944-162E-4593-B385-7948C6A00224}"/>
              </a:ext>
            </a:extLst>
          </p:cNvPr>
          <p:cNvSpPr>
            <a:spLocks noGrp="1"/>
          </p:cNvSpPr>
          <p:nvPr>
            <p:ph type="title"/>
          </p:nvPr>
        </p:nvSpPr>
        <p:spPr>
          <a:solidFill>
            <a:schemeClr val="tx1">
              <a:alpha val="60000"/>
            </a:schemeClr>
          </a:solidFill>
        </p:spPr>
        <p:txBody>
          <a:bodyPr/>
          <a:lstStyle/>
          <a:p>
            <a:r>
              <a:rPr lang="en-US" dirty="0">
                <a:solidFill>
                  <a:srgbClr val="FF0000"/>
                </a:solidFill>
                <a:latin typeface="Times New Roman" panose="02020603050405020304" pitchFamily="18" charset="0"/>
                <a:cs typeface="Times New Roman" panose="02020603050405020304" pitchFamily="18" charset="0"/>
              </a:rPr>
              <a:t>SOFTWARE DEVELOPMENT CYCLE CONT’</a:t>
            </a:r>
            <a:endParaRPr lang="en-GH" dirty="0"/>
          </a:p>
        </p:txBody>
      </p:sp>
      <p:sp>
        <p:nvSpPr>
          <p:cNvPr id="3" name="Content Placeholder 2">
            <a:extLst>
              <a:ext uri="{FF2B5EF4-FFF2-40B4-BE49-F238E27FC236}">
                <a16:creationId xmlns:a16="http://schemas.microsoft.com/office/drawing/2014/main" id="{6E32700B-EF6F-4FBD-9D41-39E51C735CB0}"/>
              </a:ext>
            </a:extLst>
          </p:cNvPr>
          <p:cNvSpPr>
            <a:spLocks noGrp="1"/>
          </p:cNvSpPr>
          <p:nvPr>
            <p:ph idx="1"/>
          </p:nvPr>
        </p:nvSpPr>
        <p:spPr>
          <a:solidFill>
            <a:schemeClr val="tx1">
              <a:alpha val="56000"/>
            </a:schemeClr>
          </a:solidFill>
        </p:spPr>
        <p:txBody>
          <a:bodyPr/>
          <a:lstStyle/>
          <a:p>
            <a:r>
              <a:rPr lang="en-US" sz="2800" dirty="0">
                <a:solidFill>
                  <a:schemeClr val="bg1"/>
                </a:solidFill>
                <a:latin typeface="Times New Roman" panose="02020603050405020304" pitchFamily="18" charset="0"/>
                <a:cs typeface="Times New Roman" panose="02020603050405020304" pitchFamily="18" charset="0"/>
              </a:rPr>
              <a:t>3. </a:t>
            </a:r>
            <a:r>
              <a:rPr lang="en-US" sz="2800" b="1" dirty="0">
                <a:solidFill>
                  <a:schemeClr val="bg1"/>
                </a:solidFill>
                <a:latin typeface="Times New Roman" panose="02020603050405020304" pitchFamily="18" charset="0"/>
                <a:cs typeface="Times New Roman" panose="02020603050405020304" pitchFamily="18" charset="0"/>
              </a:rPr>
              <a:t>Testing: </a:t>
            </a:r>
            <a:r>
              <a:rPr lang="en-US" sz="2800" dirty="0">
                <a:solidFill>
                  <a:schemeClr val="bg1"/>
                </a:solidFill>
                <a:latin typeface="Times New Roman" panose="02020603050405020304" pitchFamily="18" charset="0"/>
                <a:cs typeface="Times New Roman" panose="02020603050405020304" pitchFamily="18" charset="0"/>
              </a:rPr>
              <a:t>In the incremental model, the testing phase checks the performance of each existing function as well as additional functionality. In the testing phase, the various methods are used to test the behavior of each task.</a:t>
            </a:r>
          </a:p>
          <a:p>
            <a:endParaRPr lang="en-GH" dirty="0"/>
          </a:p>
        </p:txBody>
      </p:sp>
    </p:spTree>
    <p:extLst>
      <p:ext uri="{BB962C8B-B14F-4D97-AF65-F5344CB8AC3E}">
        <p14:creationId xmlns:p14="http://schemas.microsoft.com/office/powerpoint/2010/main" val="420198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86D2-D711-4562-83B6-86CE065CA420}"/>
              </a:ext>
            </a:extLst>
          </p:cNvPr>
          <p:cNvSpPr>
            <a:spLocks noGrp="1"/>
          </p:cNvSpPr>
          <p:nvPr>
            <p:ph type="title"/>
          </p:nvPr>
        </p:nvSpPr>
        <p:spPr>
          <a:solidFill>
            <a:schemeClr val="tx1">
              <a:alpha val="60000"/>
            </a:schemeClr>
          </a:solidFill>
        </p:spPr>
        <p:txBody>
          <a:bodyPr/>
          <a:lstStyle/>
          <a:p>
            <a:r>
              <a:rPr lang="en-US" dirty="0">
                <a:solidFill>
                  <a:srgbClr val="FF0000"/>
                </a:solidFill>
                <a:latin typeface="Times New Roman" panose="02020603050405020304" pitchFamily="18" charset="0"/>
                <a:cs typeface="Times New Roman" panose="02020603050405020304" pitchFamily="18" charset="0"/>
              </a:rPr>
              <a:t>SOFTWARE DEVELOPMENT CYCLE CONT’</a:t>
            </a:r>
            <a:endParaRPr lang="en-GH" dirty="0"/>
          </a:p>
        </p:txBody>
      </p:sp>
      <p:sp>
        <p:nvSpPr>
          <p:cNvPr id="3" name="Content Placeholder 2">
            <a:extLst>
              <a:ext uri="{FF2B5EF4-FFF2-40B4-BE49-F238E27FC236}">
                <a16:creationId xmlns:a16="http://schemas.microsoft.com/office/drawing/2014/main" id="{B48A02F6-B8BA-412F-A197-430D370F1474}"/>
              </a:ext>
            </a:extLst>
          </p:cNvPr>
          <p:cNvSpPr>
            <a:spLocks noGrp="1"/>
          </p:cNvSpPr>
          <p:nvPr>
            <p:ph idx="1"/>
          </p:nvPr>
        </p:nvSpPr>
        <p:spPr>
          <a:solidFill>
            <a:schemeClr val="tx1">
              <a:alpha val="59000"/>
            </a:schemeClr>
          </a:solidFill>
        </p:spPr>
        <p:txBody>
          <a:bodyPr/>
          <a:lstStyle/>
          <a:p>
            <a:r>
              <a:rPr lang="en-US" sz="2800" dirty="0">
                <a:solidFill>
                  <a:schemeClr val="bg1"/>
                </a:solidFill>
                <a:latin typeface="Times New Roman" panose="02020603050405020304" pitchFamily="18" charset="0"/>
                <a:cs typeface="Times New Roman" panose="02020603050405020304" pitchFamily="18" charset="0"/>
              </a:rPr>
              <a:t>4</a:t>
            </a:r>
            <a:r>
              <a:rPr lang="en-US" sz="2800" b="1" dirty="0">
                <a:solidFill>
                  <a:schemeClr val="bg1"/>
                </a:solidFill>
                <a:latin typeface="Times New Roman" panose="02020603050405020304" pitchFamily="18" charset="0"/>
                <a:cs typeface="Times New Roman" panose="02020603050405020304" pitchFamily="18" charset="0"/>
              </a:rPr>
              <a:t>. Implementation</a:t>
            </a:r>
            <a:r>
              <a:rPr lang="en-US" sz="2800" dirty="0">
                <a:solidFill>
                  <a:schemeClr val="bg1"/>
                </a:solidFill>
                <a:latin typeface="Times New Roman" panose="02020603050405020304" pitchFamily="18" charset="0"/>
                <a:cs typeface="Times New Roman" panose="02020603050405020304" pitchFamily="18" charset="0"/>
              </a:rPr>
              <a:t>: Implementation phase enables the coding phase of the development system. It involves the final coding that design in the designing and development phase and tests the functionality in the testing phase. After completion of this phase, the number of the product working is enhanced and upgraded up to the final system product</a:t>
            </a:r>
          </a:p>
          <a:p>
            <a:endParaRPr lang="en-GH" dirty="0"/>
          </a:p>
        </p:txBody>
      </p:sp>
    </p:spTree>
    <p:extLst>
      <p:ext uri="{BB962C8B-B14F-4D97-AF65-F5344CB8AC3E}">
        <p14:creationId xmlns:p14="http://schemas.microsoft.com/office/powerpoint/2010/main" val="2046983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48304399"/>
              </p:ext>
            </p:extLst>
          </p:nvPr>
        </p:nvGraphicFramePr>
        <p:xfrm>
          <a:off x="-152400" y="0"/>
          <a:ext cx="12547600" cy="652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1381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D494-B68F-4B86-A23F-CBE97C46A563}"/>
              </a:ext>
            </a:extLst>
          </p:cNvPr>
          <p:cNvSpPr>
            <a:spLocks noGrp="1"/>
          </p:cNvSpPr>
          <p:nvPr>
            <p:ph type="title"/>
          </p:nvPr>
        </p:nvSpPr>
        <p:spPr>
          <a:xfrm>
            <a:off x="2194560" y="436880"/>
            <a:ext cx="8920480" cy="1625600"/>
          </a:xfrm>
          <a:solidFill>
            <a:schemeClr val="tx1">
              <a:alpha val="45000"/>
            </a:schemeClr>
          </a:solidFill>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TOOLS:</a:t>
            </a:r>
            <a:endParaRPr lang="en-GH"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95C0EEC-E321-43A8-8238-85D7F55ACBAE}"/>
              </a:ext>
            </a:extLst>
          </p:cNvPr>
          <p:cNvSpPr>
            <a:spLocks noGrp="1"/>
          </p:cNvSpPr>
          <p:nvPr>
            <p:ph type="body" idx="1"/>
          </p:nvPr>
        </p:nvSpPr>
        <p:spPr>
          <a:xfrm>
            <a:off x="1696720" y="2550160"/>
            <a:ext cx="9418320" cy="3606800"/>
          </a:xfrm>
          <a:solidFill>
            <a:schemeClr val="tx1">
              <a:alpha val="58000"/>
            </a:schemeClr>
          </a:solidFill>
        </p:spPr>
        <p:txBody>
          <a:bodyPr>
            <a:normAutofit/>
          </a:bodyPr>
          <a:lstStyle/>
          <a:p>
            <a:pPr marL="457200" indent="-457200">
              <a:buFont typeface="Arial" panose="020B0604020202020204" pitchFamily="34" charset="0"/>
              <a:buChar char="•"/>
            </a:pPr>
            <a:endParaRPr lang="en-US" sz="3200" b="1" u="sng"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Visual studio code.</a:t>
            </a:r>
          </a:p>
          <a:p>
            <a:pPr marL="457200" indent="-457200" algn="l">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Microsoft Visio.</a:t>
            </a:r>
          </a:p>
          <a:p>
            <a:pPr marL="457200" indent="-457200" algn="l">
              <a:buFont typeface="Arial" panose="020B0604020202020204" pitchFamily="34" charset="0"/>
              <a:buChar char="•"/>
            </a:pPr>
            <a:r>
              <a:rPr lang="en-US" sz="2800" dirty="0" err="1">
                <a:solidFill>
                  <a:schemeClr val="bg1"/>
                </a:solidFill>
                <a:latin typeface="Times New Roman" panose="02020603050405020304" pitchFamily="18" charset="0"/>
                <a:cs typeface="Times New Roman" panose="02020603050405020304" pitchFamily="18" charset="0"/>
              </a:rPr>
              <a:t>PgAdmin</a:t>
            </a:r>
            <a:r>
              <a:rPr lang="en-US" sz="2800" dirty="0">
                <a:solidFill>
                  <a:schemeClr val="bg1"/>
                </a:solidFill>
                <a:latin typeface="Times New Roman" panose="02020603050405020304" pitchFamily="18" charset="0"/>
                <a:cs typeface="Times New Roman" panose="02020603050405020304" pitchFamily="18" charset="0"/>
              </a:rPr>
              <a:t>.</a:t>
            </a:r>
          </a:p>
          <a:p>
            <a:endParaRPr lang="en-US" dirty="0"/>
          </a:p>
          <a:p>
            <a:endParaRPr lang="en-US" dirty="0"/>
          </a:p>
          <a:p>
            <a:endParaRPr lang="en-US" dirty="0"/>
          </a:p>
          <a:p>
            <a:endParaRPr lang="en-GH" dirty="0"/>
          </a:p>
        </p:txBody>
      </p:sp>
    </p:spTree>
    <p:extLst>
      <p:ext uri="{BB962C8B-B14F-4D97-AF65-F5344CB8AC3E}">
        <p14:creationId xmlns:p14="http://schemas.microsoft.com/office/powerpoint/2010/main" val="12176752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C1B0-C940-4F72-A061-44C56BDC10FF}"/>
              </a:ext>
            </a:extLst>
          </p:cNvPr>
          <p:cNvSpPr>
            <a:spLocks noGrp="1"/>
          </p:cNvSpPr>
          <p:nvPr>
            <p:ph type="title"/>
          </p:nvPr>
        </p:nvSpPr>
        <p:spPr>
          <a:solidFill>
            <a:schemeClr val="tx1">
              <a:alpha val="58000"/>
            </a:schemeClr>
          </a:solidFill>
        </p:spPr>
        <p:txBody>
          <a:bodyPr/>
          <a:lstStyle/>
          <a:p>
            <a:r>
              <a:rPr lang="en-US" b="1" dirty="0">
                <a:solidFill>
                  <a:srgbClr val="FF0000"/>
                </a:solidFill>
                <a:latin typeface="Times New Roman" panose="02020603050405020304" pitchFamily="18" charset="0"/>
                <a:cs typeface="Times New Roman" panose="02020603050405020304" pitchFamily="18" charset="0"/>
              </a:rPr>
              <a:t>RESOURCES</a:t>
            </a:r>
            <a:endParaRPr lang="en-GH"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52F02-7C8E-4A93-AD3E-6135C916693C}"/>
              </a:ext>
            </a:extLst>
          </p:cNvPr>
          <p:cNvSpPr>
            <a:spLocks noGrp="1"/>
          </p:cNvSpPr>
          <p:nvPr>
            <p:ph idx="1"/>
          </p:nvPr>
        </p:nvSpPr>
        <p:spPr>
          <a:solidFill>
            <a:schemeClr val="tx1">
              <a:alpha val="58000"/>
            </a:schemeClr>
          </a:solidFill>
        </p:spPr>
        <p:txBody>
          <a:bodyPr>
            <a:normAutofit fontScale="92500" lnSpcReduction="20000"/>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b="1" u="sng"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HTML</a:t>
            </a:r>
          </a:p>
          <a:p>
            <a:r>
              <a:rPr lang="en-US" dirty="0">
                <a:solidFill>
                  <a:schemeClr val="bg1"/>
                </a:solidFill>
                <a:latin typeface="Times New Roman" panose="02020603050405020304" pitchFamily="18" charset="0"/>
                <a:cs typeface="Times New Roman" panose="02020603050405020304" pitchFamily="18" charset="0"/>
              </a:rPr>
              <a:t>CSS</a:t>
            </a:r>
          </a:p>
          <a:p>
            <a:r>
              <a:rPr lang="en-US" dirty="0">
                <a:solidFill>
                  <a:schemeClr val="bg1"/>
                </a:solidFill>
                <a:latin typeface="Times New Roman" panose="02020603050405020304" pitchFamily="18" charset="0"/>
                <a:cs typeface="Times New Roman" panose="02020603050405020304" pitchFamily="18" charset="0"/>
              </a:rPr>
              <a:t>BOOTSTRAP</a:t>
            </a:r>
          </a:p>
          <a:p>
            <a:r>
              <a:rPr lang="en-US" dirty="0" smtClean="0">
                <a:solidFill>
                  <a:schemeClr val="bg1"/>
                </a:solidFill>
                <a:latin typeface="Times New Roman" panose="02020603050405020304" pitchFamily="18" charset="0"/>
                <a:cs typeface="Times New Roman" panose="02020603050405020304" pitchFamily="18" charset="0"/>
              </a:rPr>
              <a:t>DJANGO</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SQL</a:t>
            </a:r>
          </a:p>
          <a:p>
            <a:endParaRPr lang="en-GH" dirty="0"/>
          </a:p>
        </p:txBody>
      </p:sp>
    </p:spTree>
    <p:extLst>
      <p:ext uri="{BB962C8B-B14F-4D97-AF65-F5344CB8AC3E}">
        <p14:creationId xmlns:p14="http://schemas.microsoft.com/office/powerpoint/2010/main" val="148156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8141-3586-4754-B73C-751F3A0DF0BF}"/>
              </a:ext>
            </a:extLst>
          </p:cNvPr>
          <p:cNvSpPr>
            <a:spLocks noGrp="1"/>
          </p:cNvSpPr>
          <p:nvPr>
            <p:ph type="title"/>
          </p:nvPr>
        </p:nvSpPr>
        <p:spPr>
          <a:solidFill>
            <a:schemeClr val="tx1">
              <a:alpha val="48000"/>
            </a:schemeClr>
          </a:solidFill>
        </p:spPr>
        <p:txBody>
          <a:bodyPr/>
          <a:lstStyle/>
          <a:p>
            <a:r>
              <a:rPr lang="en-US" dirty="0">
                <a:solidFill>
                  <a:schemeClr val="bg1"/>
                </a:solidFill>
                <a:latin typeface="Times New Roman" panose="02020603050405020304" pitchFamily="18" charset="0"/>
                <a:cs typeface="Times New Roman" panose="02020603050405020304" pitchFamily="18" charset="0"/>
              </a:rPr>
              <a:t>FUNCTIONAL AND NONFUNCTIONAL REQUIREMENTS</a:t>
            </a:r>
            <a:endParaRPr lang="en-GH"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06991DC8-C10A-471A-8442-6BBCF9255D23}"/>
              </a:ext>
            </a:extLst>
          </p:cNvPr>
          <p:cNvGraphicFramePr>
            <a:graphicFrameLocks noGrp="1"/>
          </p:cNvGraphicFramePr>
          <p:nvPr>
            <p:ph idx="1"/>
            <p:extLst>
              <p:ext uri="{D42A27DB-BD31-4B8C-83A1-F6EECF244321}">
                <p14:modId xmlns:p14="http://schemas.microsoft.com/office/powerpoint/2010/main" val="4088456693"/>
              </p:ext>
            </p:extLst>
          </p:nvPr>
        </p:nvGraphicFramePr>
        <p:xfrm>
          <a:off x="1484312" y="2744002"/>
          <a:ext cx="10018712" cy="2895600"/>
        </p:xfrm>
        <a:graphic>
          <a:graphicData uri="http://schemas.openxmlformats.org/drawingml/2006/table">
            <a:tbl>
              <a:tblPr firstRow="1" bandRow="1">
                <a:tableStyleId>{073A0DAA-6AF3-43AB-8588-CEC1D06C72B9}</a:tableStyleId>
              </a:tblPr>
              <a:tblGrid>
                <a:gridCol w="5009356">
                  <a:extLst>
                    <a:ext uri="{9D8B030D-6E8A-4147-A177-3AD203B41FA5}">
                      <a16:colId xmlns:a16="http://schemas.microsoft.com/office/drawing/2014/main" val="2423941966"/>
                    </a:ext>
                  </a:extLst>
                </a:gridCol>
                <a:gridCol w="5009356">
                  <a:extLst>
                    <a:ext uri="{9D8B030D-6E8A-4147-A177-3AD203B41FA5}">
                      <a16:colId xmlns:a16="http://schemas.microsoft.com/office/drawing/2014/main" val="1628885706"/>
                    </a:ext>
                  </a:extLst>
                </a:gridCol>
              </a:tblGrid>
              <a:tr h="563880">
                <a:tc>
                  <a:txBody>
                    <a:bodyPr/>
                    <a:lstStyle/>
                    <a:p>
                      <a:r>
                        <a:rPr lang="en-US" dirty="0"/>
                        <a:t>FUNCTIONAL REQUIREMENTS</a:t>
                      </a:r>
                      <a:endParaRPr lang="en-GH" dirty="0"/>
                    </a:p>
                  </a:txBody>
                  <a:tcPr/>
                </a:tc>
                <a:tc>
                  <a:txBody>
                    <a:bodyPr/>
                    <a:lstStyle/>
                    <a:p>
                      <a:r>
                        <a:rPr lang="en-US" dirty="0"/>
                        <a:t>NON-FUNCTIONAL REQUIREMENTS</a:t>
                      </a:r>
                      <a:endParaRPr lang="en-GH" dirty="0"/>
                    </a:p>
                  </a:txBody>
                  <a:tcPr/>
                </a:tc>
                <a:extLst>
                  <a:ext uri="{0D108BD9-81ED-4DB2-BD59-A6C34878D82A}">
                    <a16:rowId xmlns:a16="http://schemas.microsoft.com/office/drawing/2014/main" val="4202048665"/>
                  </a:ext>
                </a:extLst>
              </a:tr>
              <a:tr h="563880">
                <a:tc>
                  <a:txBody>
                    <a:bodyPr/>
                    <a:lstStyle/>
                    <a:p>
                      <a:r>
                        <a:rPr lang="en-US" dirty="0"/>
                        <a:t>USER REGISTERATION</a:t>
                      </a:r>
                    </a:p>
                    <a:p>
                      <a:endParaRPr lang="en-GH" dirty="0"/>
                    </a:p>
                  </a:txBody>
                  <a:tcPr/>
                </a:tc>
                <a:tc>
                  <a:txBody>
                    <a:bodyPr/>
                    <a:lstStyle/>
                    <a:p>
                      <a:r>
                        <a:rPr lang="en-US" dirty="0"/>
                        <a:t>SECURITY</a:t>
                      </a:r>
                      <a:endParaRPr lang="en-GH" dirty="0"/>
                    </a:p>
                  </a:txBody>
                  <a:tcPr/>
                </a:tc>
                <a:extLst>
                  <a:ext uri="{0D108BD9-81ED-4DB2-BD59-A6C34878D82A}">
                    <a16:rowId xmlns:a16="http://schemas.microsoft.com/office/drawing/2014/main" val="582453999"/>
                  </a:ext>
                </a:extLst>
              </a:tr>
              <a:tr h="563880">
                <a:tc>
                  <a:txBody>
                    <a:bodyPr/>
                    <a:lstStyle/>
                    <a:p>
                      <a:r>
                        <a:rPr lang="en-US" dirty="0"/>
                        <a:t>LOGIN AUTHENTICATION</a:t>
                      </a:r>
                      <a:endParaRPr lang="en-GH" dirty="0"/>
                    </a:p>
                  </a:txBody>
                  <a:tcPr/>
                </a:tc>
                <a:tc>
                  <a:txBody>
                    <a:bodyPr/>
                    <a:lstStyle/>
                    <a:p>
                      <a:r>
                        <a:rPr lang="en-US" dirty="0"/>
                        <a:t>RECOVERABILITY</a:t>
                      </a:r>
                      <a:endParaRPr lang="en-GH" dirty="0"/>
                    </a:p>
                  </a:txBody>
                  <a:tcPr/>
                </a:tc>
                <a:extLst>
                  <a:ext uri="{0D108BD9-81ED-4DB2-BD59-A6C34878D82A}">
                    <a16:rowId xmlns:a16="http://schemas.microsoft.com/office/drawing/2014/main" val="3763639929"/>
                  </a:ext>
                </a:extLst>
              </a:tr>
              <a:tr h="563880">
                <a:tc>
                  <a:txBody>
                    <a:bodyPr/>
                    <a:lstStyle/>
                    <a:p>
                      <a:r>
                        <a:rPr lang="en-US" dirty="0"/>
                        <a:t>FUNTIONALITY TO ADD PROJECT BY ADMIN</a:t>
                      </a:r>
                      <a:endParaRPr lang="en-GH" dirty="0"/>
                    </a:p>
                  </a:txBody>
                  <a:tcPr/>
                </a:tc>
                <a:tc>
                  <a:txBody>
                    <a:bodyPr/>
                    <a:lstStyle/>
                    <a:p>
                      <a:r>
                        <a:rPr lang="en-US" dirty="0"/>
                        <a:t>SCALABILITY</a:t>
                      </a:r>
                      <a:endParaRPr lang="en-GH" dirty="0"/>
                    </a:p>
                  </a:txBody>
                  <a:tcPr/>
                </a:tc>
                <a:extLst>
                  <a:ext uri="{0D108BD9-81ED-4DB2-BD59-A6C34878D82A}">
                    <a16:rowId xmlns:a16="http://schemas.microsoft.com/office/drawing/2014/main" val="476278424"/>
                  </a:ext>
                </a:extLst>
              </a:tr>
              <a:tr h="563880">
                <a:tc>
                  <a:txBody>
                    <a:bodyPr/>
                    <a:lstStyle/>
                    <a:p>
                      <a:r>
                        <a:rPr lang="en-US" dirty="0"/>
                        <a:t>FUNCTIONALITY TO VIEW PROJECT BY USERS</a:t>
                      </a:r>
                      <a:endParaRPr lang="en-GH" dirty="0"/>
                    </a:p>
                  </a:txBody>
                  <a:tcPr/>
                </a:tc>
                <a:tc>
                  <a:txBody>
                    <a:bodyPr/>
                    <a:lstStyle/>
                    <a:p>
                      <a:r>
                        <a:rPr lang="en-US" dirty="0"/>
                        <a:t>USABILITY</a:t>
                      </a:r>
                      <a:endParaRPr lang="en-GH" dirty="0"/>
                    </a:p>
                  </a:txBody>
                  <a:tcPr/>
                </a:tc>
                <a:extLst>
                  <a:ext uri="{0D108BD9-81ED-4DB2-BD59-A6C34878D82A}">
                    <a16:rowId xmlns:a16="http://schemas.microsoft.com/office/drawing/2014/main" val="4292338710"/>
                  </a:ext>
                </a:extLst>
              </a:tr>
            </a:tbl>
          </a:graphicData>
        </a:graphic>
      </p:graphicFrame>
    </p:spTree>
    <p:extLst>
      <p:ext uri="{BB962C8B-B14F-4D97-AF65-F5344CB8AC3E}">
        <p14:creationId xmlns:p14="http://schemas.microsoft.com/office/powerpoint/2010/main" val="64022971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893D05-3530-4FB0-9BF8-120B44D57864}"/>
              </a:ext>
            </a:extLst>
          </p:cNvPr>
          <p:cNvPicPr>
            <a:picLocks noChangeAspect="1"/>
          </p:cNvPicPr>
          <p:nvPr/>
        </p:nvPicPr>
        <p:blipFill>
          <a:blip r:embed="rId2"/>
          <a:stretch>
            <a:fillRect/>
          </a:stretch>
        </p:blipFill>
        <p:spPr>
          <a:xfrm>
            <a:off x="314960" y="152400"/>
            <a:ext cx="11673840" cy="6553200"/>
          </a:xfrm>
          <a:prstGeom prst="rect">
            <a:avLst/>
          </a:prstGeom>
        </p:spPr>
      </p:pic>
    </p:spTree>
    <p:extLst>
      <p:ext uri="{BB962C8B-B14F-4D97-AF65-F5344CB8AC3E}">
        <p14:creationId xmlns:p14="http://schemas.microsoft.com/office/powerpoint/2010/main" val="76016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4D5B8A-D0B7-410F-BDFC-E1E85CF87E40}"/>
              </a:ext>
            </a:extLst>
          </p:cNvPr>
          <p:cNvPicPr>
            <a:picLocks noChangeAspect="1"/>
          </p:cNvPicPr>
          <p:nvPr/>
        </p:nvPicPr>
        <p:blipFill>
          <a:blip r:embed="rId2"/>
          <a:stretch>
            <a:fillRect/>
          </a:stretch>
        </p:blipFill>
        <p:spPr>
          <a:xfrm>
            <a:off x="375920" y="101600"/>
            <a:ext cx="11623040" cy="6573520"/>
          </a:xfrm>
          <a:prstGeom prst="rect">
            <a:avLst/>
          </a:prstGeom>
        </p:spPr>
      </p:pic>
    </p:spTree>
    <p:extLst>
      <p:ext uri="{BB962C8B-B14F-4D97-AF65-F5344CB8AC3E}">
        <p14:creationId xmlns:p14="http://schemas.microsoft.com/office/powerpoint/2010/main" val="1328829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73D029-1A00-4F26-9193-4922DABDD084}"/>
              </a:ext>
            </a:extLst>
          </p:cNvPr>
          <p:cNvPicPr>
            <a:picLocks noChangeAspect="1"/>
          </p:cNvPicPr>
          <p:nvPr/>
        </p:nvPicPr>
        <p:blipFill>
          <a:blip r:embed="rId2"/>
          <a:stretch>
            <a:fillRect/>
          </a:stretch>
        </p:blipFill>
        <p:spPr>
          <a:xfrm>
            <a:off x="152400" y="426720"/>
            <a:ext cx="12192000" cy="6228080"/>
          </a:xfrm>
          <a:prstGeom prst="rect">
            <a:avLst/>
          </a:prstGeom>
        </p:spPr>
      </p:pic>
    </p:spTree>
    <p:extLst>
      <p:ext uri="{BB962C8B-B14F-4D97-AF65-F5344CB8AC3E}">
        <p14:creationId xmlns:p14="http://schemas.microsoft.com/office/powerpoint/2010/main" val="377505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49000"/>
            </a:schemeClr>
          </a:solidFill>
          <a:effectLst>
            <a:softEdge rad="101600"/>
          </a:effectLst>
        </p:spPr>
        <p:txBody>
          <a:bodyPr/>
          <a:lstStyle/>
          <a:p>
            <a:r>
              <a:rPr lang="en-US" u="sng" dirty="0">
                <a:latin typeface="Baskerville Old Face" panose="02020602080505020303" pitchFamily="18" charset="0"/>
              </a:rPr>
              <a:t>GROUP MEMBERS</a:t>
            </a:r>
          </a:p>
        </p:txBody>
      </p:sp>
      <p:sp>
        <p:nvSpPr>
          <p:cNvPr id="3" name="Content Placeholder 2"/>
          <p:cNvSpPr>
            <a:spLocks noGrp="1"/>
          </p:cNvSpPr>
          <p:nvPr>
            <p:ph idx="1"/>
          </p:nvPr>
        </p:nvSpPr>
        <p:spPr>
          <a:solidFill>
            <a:schemeClr val="bg1">
              <a:alpha val="55000"/>
            </a:schemeClr>
          </a:solidFill>
          <a:effectLst>
            <a:glow rad="38100">
              <a:schemeClr val="accent1">
                <a:alpha val="40000"/>
              </a:schemeClr>
            </a:glow>
            <a:softEdge rad="88900"/>
          </a:effectLst>
        </p:spPr>
        <p:txBody>
          <a:bodyPr/>
          <a:lstStyle/>
          <a:p>
            <a:r>
              <a:rPr lang="en-US" dirty="0">
                <a:latin typeface="Times New Roman" panose="02020603050405020304" pitchFamily="18" charset="0"/>
                <a:cs typeface="Times New Roman" panose="02020603050405020304" pitchFamily="18" charset="0"/>
              </a:rPr>
              <a:t>1. JAYMILLS, PRINCE - 10890540</a:t>
            </a:r>
          </a:p>
          <a:p>
            <a:r>
              <a:rPr lang="en-US" dirty="0">
                <a:latin typeface="Times New Roman" panose="02020603050405020304" pitchFamily="18" charset="0"/>
                <a:cs typeface="Times New Roman" panose="02020603050405020304" pitchFamily="18" charset="0"/>
              </a:rPr>
              <a:t>2. ABOAGYE, FAFA - 10922580</a:t>
            </a:r>
          </a:p>
          <a:p>
            <a:r>
              <a:rPr lang="en-US" dirty="0">
                <a:latin typeface="Times New Roman" panose="02020603050405020304" pitchFamily="18" charset="0"/>
                <a:cs typeface="Times New Roman" panose="02020603050405020304" pitchFamily="18" charset="0"/>
              </a:rPr>
              <a:t>3. NII GYAN, CHRISTIAN - 10880660</a:t>
            </a:r>
          </a:p>
          <a:p>
            <a:r>
              <a:rPr lang="en-US" dirty="0">
                <a:latin typeface="Times New Roman" panose="02020603050405020304" pitchFamily="18" charset="0"/>
                <a:cs typeface="Times New Roman" panose="02020603050405020304" pitchFamily="18" charset="0"/>
              </a:rPr>
              <a:t>4. ANTWI-BOASIAKO, MAAME YAA HENEWAA - 10889628</a:t>
            </a:r>
          </a:p>
          <a:p>
            <a:r>
              <a:rPr lang="en-US" dirty="0">
                <a:latin typeface="Times New Roman" panose="02020603050405020304" pitchFamily="18" charset="0"/>
                <a:cs typeface="Times New Roman" panose="02020603050405020304" pitchFamily="18" charset="0"/>
              </a:rPr>
              <a:t>5. NKRUMAH, AKUA SERWAA - 10912305</a:t>
            </a:r>
          </a:p>
          <a:p>
            <a:endParaRPr lang="en-US" dirty="0"/>
          </a:p>
        </p:txBody>
      </p:sp>
    </p:spTree>
    <p:extLst>
      <p:ext uri="{BB962C8B-B14F-4D97-AF65-F5344CB8AC3E}">
        <p14:creationId xmlns:p14="http://schemas.microsoft.com/office/powerpoint/2010/main" val="71953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4BBDD4-5D82-404C-A9FC-1FD9FC745611}"/>
              </a:ext>
            </a:extLst>
          </p:cNvPr>
          <p:cNvPicPr>
            <a:picLocks noGrp="1" noChangeAspect="1"/>
          </p:cNvPicPr>
          <p:nvPr>
            <p:ph idx="1"/>
          </p:nvPr>
        </p:nvPicPr>
        <p:blipFill>
          <a:blip r:embed="rId2"/>
          <a:stretch>
            <a:fillRect/>
          </a:stretch>
        </p:blipFill>
        <p:spPr>
          <a:xfrm>
            <a:off x="477520" y="111760"/>
            <a:ext cx="11257280" cy="6614160"/>
          </a:xfrm>
        </p:spPr>
      </p:pic>
    </p:spTree>
    <p:extLst>
      <p:ext uri="{BB962C8B-B14F-4D97-AF65-F5344CB8AC3E}">
        <p14:creationId xmlns:p14="http://schemas.microsoft.com/office/powerpoint/2010/main" val="2561084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D4FE724-B9FC-49D1-A8F2-C90DED832BCA}"/>
              </a:ext>
            </a:extLst>
          </p:cNvPr>
          <p:cNvPicPr>
            <a:picLocks noGrp="1" noChangeAspect="1"/>
          </p:cNvPicPr>
          <p:nvPr>
            <p:ph idx="1"/>
          </p:nvPr>
        </p:nvPicPr>
        <p:blipFill>
          <a:blip r:embed="rId2"/>
          <a:stretch>
            <a:fillRect/>
          </a:stretch>
        </p:blipFill>
        <p:spPr>
          <a:xfrm>
            <a:off x="111760" y="264160"/>
            <a:ext cx="11927840" cy="6471920"/>
          </a:xfrm>
        </p:spPr>
      </p:pic>
    </p:spTree>
    <p:extLst>
      <p:ext uri="{BB962C8B-B14F-4D97-AF65-F5344CB8AC3E}">
        <p14:creationId xmlns:p14="http://schemas.microsoft.com/office/powerpoint/2010/main" val="776476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3AA332-371A-4217-9895-58280DCB962E}"/>
              </a:ext>
            </a:extLst>
          </p:cNvPr>
          <p:cNvPicPr>
            <a:picLocks noGrp="1" noChangeAspect="1"/>
          </p:cNvPicPr>
          <p:nvPr>
            <p:ph idx="1"/>
          </p:nvPr>
        </p:nvPicPr>
        <p:blipFill>
          <a:blip r:embed="rId2"/>
          <a:stretch>
            <a:fillRect/>
          </a:stretch>
        </p:blipFill>
        <p:spPr>
          <a:xfrm>
            <a:off x="447040" y="142240"/>
            <a:ext cx="11582400" cy="6502400"/>
          </a:xfrm>
        </p:spPr>
      </p:pic>
    </p:spTree>
    <p:extLst>
      <p:ext uri="{BB962C8B-B14F-4D97-AF65-F5344CB8AC3E}">
        <p14:creationId xmlns:p14="http://schemas.microsoft.com/office/powerpoint/2010/main" val="172196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FBA1C9-47AD-46BA-93C5-8F3BDD0995C4}"/>
              </a:ext>
            </a:extLst>
          </p:cNvPr>
          <p:cNvPicPr>
            <a:picLocks noGrp="1" noChangeAspect="1"/>
          </p:cNvPicPr>
          <p:nvPr>
            <p:ph idx="1"/>
          </p:nvPr>
        </p:nvPicPr>
        <p:blipFill>
          <a:blip r:embed="rId2"/>
          <a:stretch>
            <a:fillRect/>
          </a:stretch>
        </p:blipFill>
        <p:spPr>
          <a:xfrm>
            <a:off x="416560" y="203200"/>
            <a:ext cx="11511280" cy="6461760"/>
          </a:xfrm>
        </p:spPr>
      </p:pic>
    </p:spTree>
    <p:extLst>
      <p:ext uri="{BB962C8B-B14F-4D97-AF65-F5344CB8AC3E}">
        <p14:creationId xmlns:p14="http://schemas.microsoft.com/office/powerpoint/2010/main" val="434087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43C678-4961-43D7-A6EC-D106045CF66C}"/>
              </a:ext>
            </a:extLst>
          </p:cNvPr>
          <p:cNvPicPr>
            <a:picLocks noGrp="1" noChangeAspect="1"/>
          </p:cNvPicPr>
          <p:nvPr>
            <p:ph idx="1"/>
          </p:nvPr>
        </p:nvPicPr>
        <p:blipFill>
          <a:blip r:embed="rId2"/>
          <a:stretch>
            <a:fillRect/>
          </a:stretch>
        </p:blipFill>
        <p:spPr>
          <a:xfrm>
            <a:off x="325120" y="172720"/>
            <a:ext cx="11602720" cy="6390640"/>
          </a:xfrm>
        </p:spPr>
      </p:pic>
    </p:spTree>
    <p:extLst>
      <p:ext uri="{BB962C8B-B14F-4D97-AF65-F5344CB8AC3E}">
        <p14:creationId xmlns:p14="http://schemas.microsoft.com/office/powerpoint/2010/main" val="3227807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3D6D05-7E00-4F31-B621-054324DE1C8B}"/>
              </a:ext>
            </a:extLst>
          </p:cNvPr>
          <p:cNvPicPr>
            <a:picLocks noGrp="1" noChangeAspect="1"/>
          </p:cNvPicPr>
          <p:nvPr>
            <p:ph idx="1"/>
          </p:nvPr>
        </p:nvPicPr>
        <p:blipFill>
          <a:blip r:embed="rId2"/>
          <a:stretch>
            <a:fillRect/>
          </a:stretch>
        </p:blipFill>
        <p:spPr>
          <a:xfrm>
            <a:off x="2865120" y="0"/>
            <a:ext cx="5669280" cy="6858000"/>
          </a:xfrm>
        </p:spPr>
      </p:pic>
    </p:spTree>
    <p:extLst>
      <p:ext uri="{BB962C8B-B14F-4D97-AF65-F5344CB8AC3E}">
        <p14:creationId xmlns:p14="http://schemas.microsoft.com/office/powerpoint/2010/main" val="2191155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9A39D4-6925-43CA-9CCE-5892BD60A03C}"/>
              </a:ext>
            </a:extLst>
          </p:cNvPr>
          <p:cNvPicPr>
            <a:picLocks noGrp="1" noChangeAspect="1"/>
          </p:cNvPicPr>
          <p:nvPr>
            <p:ph idx="1"/>
          </p:nvPr>
        </p:nvPicPr>
        <p:blipFill>
          <a:blip r:embed="rId2"/>
          <a:stretch>
            <a:fillRect/>
          </a:stretch>
        </p:blipFill>
        <p:spPr>
          <a:xfrm>
            <a:off x="2580639" y="0"/>
            <a:ext cx="7701281" cy="6858000"/>
          </a:xfrm>
        </p:spPr>
      </p:pic>
    </p:spTree>
    <p:extLst>
      <p:ext uri="{BB962C8B-B14F-4D97-AF65-F5344CB8AC3E}">
        <p14:creationId xmlns:p14="http://schemas.microsoft.com/office/powerpoint/2010/main" val="938453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656A-D9CF-4EFA-83F3-58AEB206437B}"/>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PROJECT COST</a:t>
            </a:r>
            <a:endParaRPr lang="en-GH"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BEA71E-5381-4AD4-A2AF-3C7C0003C2CB}"/>
              </a:ext>
            </a:extLst>
          </p:cNvPr>
          <p:cNvSpPr>
            <a:spLocks noGrp="1"/>
          </p:cNvSpPr>
          <p:nvPr>
            <p:ph idx="1"/>
          </p:nvPr>
        </p:nvSpPr>
        <p:spPr>
          <a:xfrm>
            <a:off x="1484310" y="3600253"/>
            <a:ext cx="10018713" cy="3124201"/>
          </a:xfrm>
          <a:solidFill>
            <a:schemeClr val="tx1">
              <a:alpha val="41000"/>
            </a:schemeClr>
          </a:solidFill>
        </p:spPr>
        <p:txBody>
          <a:bodyPr>
            <a:normAutofit/>
          </a:bodyPr>
          <a:lstStyle/>
          <a:p>
            <a:r>
              <a:rPr lang="en-US" sz="6000" dirty="0">
                <a:solidFill>
                  <a:schemeClr val="bg1"/>
                </a:solidFill>
                <a:latin typeface="Times New Roman" panose="02020603050405020304" pitchFamily="18" charset="0"/>
                <a:cs typeface="Times New Roman" panose="02020603050405020304" pitchFamily="18" charset="0"/>
              </a:rPr>
              <a:t>$10,000</a:t>
            </a:r>
            <a:endParaRPr lang="en-GH" sz="6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778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413-9D15-45BD-BB28-C56245B125DA}"/>
              </a:ext>
            </a:extLst>
          </p:cNvPr>
          <p:cNvSpPr>
            <a:spLocks noGrp="1"/>
          </p:cNvSpPr>
          <p:nvPr>
            <p:ph type="title"/>
          </p:nvPr>
        </p:nvSpPr>
        <p:spPr>
          <a:xfrm>
            <a:off x="1443671" y="137427"/>
            <a:ext cx="10018713" cy="1337912"/>
          </a:xfrm>
          <a:solidFill>
            <a:schemeClr val="bg1">
              <a:alpha val="39000"/>
            </a:schemeClr>
          </a:solidFill>
        </p:spPr>
        <p:txBody>
          <a:bodyPr/>
          <a:lstStyle/>
          <a:p>
            <a:pPr marL="571500" indent="-5715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ROLES OF INDIVIDUAL MEMEBERS</a:t>
            </a:r>
            <a:endParaRPr lang="en-GH"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C6C2D3-8AE0-4D86-8DB3-D64B4D13781C}"/>
              </a:ext>
            </a:extLst>
          </p:cNvPr>
          <p:cNvSpPr>
            <a:spLocks noGrp="1"/>
          </p:cNvSpPr>
          <p:nvPr>
            <p:ph idx="1"/>
          </p:nvPr>
        </p:nvSpPr>
        <p:spPr>
          <a:xfrm>
            <a:off x="1789110" y="1599933"/>
            <a:ext cx="10018713" cy="5120640"/>
          </a:xfrm>
          <a:solidFill>
            <a:schemeClr val="bg1"/>
          </a:solidFill>
        </p:spPr>
        <p:txBody>
          <a:bodyPr>
            <a:normAutofit/>
          </a:bodyPr>
          <a:lstStyle/>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FRONT END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FAFA ABOAGYE(LEADER), AKUA SERWAA NKRUMAH.</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BACK END: </a:t>
            </a:r>
          </a:p>
          <a:p>
            <a:pPr marL="0" indent="0">
              <a:buNone/>
            </a:pPr>
            <a:r>
              <a:rPr lang="en-US" dirty="0">
                <a:latin typeface="Times New Roman" panose="02020603050405020304" pitchFamily="18" charset="0"/>
                <a:cs typeface="Times New Roman" panose="02020603050405020304" pitchFamily="18" charset="0"/>
              </a:rPr>
              <a:t>NII-GYAN CHRISTIAN(LEADER) , MAAME YAA HENEWAA.</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UML DIAGRAMS AND SEQUENCE: </a:t>
            </a:r>
          </a:p>
          <a:p>
            <a:pPr marL="0" indent="0">
              <a:buNone/>
            </a:pPr>
            <a:r>
              <a:rPr lang="en-US" dirty="0">
                <a:latin typeface="Times New Roman" panose="02020603050405020304" pitchFamily="18" charset="0"/>
                <a:cs typeface="Times New Roman" panose="02020603050405020304" pitchFamily="18" charset="0"/>
              </a:rPr>
              <a:t>JAYMILLS PRINCE.</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POWERPOINT PRESENTATION: </a:t>
            </a:r>
          </a:p>
          <a:p>
            <a:pPr marL="0" indent="0">
              <a:buNone/>
            </a:pPr>
            <a:r>
              <a:rPr lang="en-US" dirty="0">
                <a:latin typeface="Times New Roman" panose="02020603050405020304" pitchFamily="18" charset="0"/>
                <a:cs typeface="Times New Roman" panose="02020603050405020304" pitchFamily="18" charset="0"/>
              </a:rPr>
              <a:t>MAAME YAA HENEWAA,AKUA SERWAA</a:t>
            </a:r>
            <a:r>
              <a:rPr lang="en-US" dirty="0"/>
              <a:t>.</a:t>
            </a:r>
            <a:endParaRPr lang="en-GH" dirty="0"/>
          </a:p>
        </p:txBody>
      </p:sp>
    </p:spTree>
    <p:extLst>
      <p:ext uri="{BB962C8B-B14F-4D97-AF65-F5344CB8AC3E}">
        <p14:creationId xmlns:p14="http://schemas.microsoft.com/office/powerpoint/2010/main" val="95558130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xmlns="" r:id="rId3"/>
              </a:ext>
            </a:extLst>
          </a:blip>
          <a:srcRect/>
          <a:stretch>
            <a:fillRect l="-8000" r="-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7B2B-93E4-4D01-8449-4FE8BF682FB3}"/>
              </a:ext>
            </a:extLst>
          </p:cNvPr>
          <p:cNvSpPr>
            <a:spLocks noGrp="1"/>
          </p:cNvSpPr>
          <p:nvPr>
            <p:ph type="title"/>
          </p:nvPr>
        </p:nvSpPr>
        <p:spPr>
          <a:xfrm>
            <a:off x="2905760" y="2011680"/>
            <a:ext cx="5984240" cy="2133600"/>
          </a:xfrm>
          <a:noFill/>
        </p:spPr>
        <p:txBody>
          <a:bodyPr/>
          <a:lstStyle/>
          <a:p>
            <a:r>
              <a:rPr lang="en-US" b="1" dirty="0">
                <a:solidFill>
                  <a:schemeClr val="bg1"/>
                </a:solidFill>
                <a:latin typeface="High Tower Text" panose="02040502050506030303" pitchFamily="18" charset="0"/>
              </a:rPr>
              <a:t>THANK YOU!!</a:t>
            </a:r>
            <a:endParaRPr lang="en-GH" b="1" dirty="0">
              <a:solidFill>
                <a:schemeClr val="bg1"/>
              </a:solidFill>
              <a:latin typeface="High Tower Text" panose="02040502050506030303" pitchFamily="18" charset="0"/>
            </a:endParaRPr>
          </a:p>
        </p:txBody>
      </p:sp>
    </p:spTree>
    <p:extLst>
      <p:ext uri="{BB962C8B-B14F-4D97-AF65-F5344CB8AC3E}">
        <p14:creationId xmlns:p14="http://schemas.microsoft.com/office/powerpoint/2010/main" val="267315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760" y="243839"/>
            <a:ext cx="3189500" cy="995681"/>
          </a:xfrm>
          <a:solidFill>
            <a:schemeClr val="bg1">
              <a:alpha val="35000"/>
            </a:schemeClr>
          </a:solidFill>
          <a:effectLst>
            <a:softEdge rad="101600"/>
          </a:effectLst>
        </p:spPr>
        <p:txBody>
          <a:bodyPr/>
          <a:lstStyle/>
          <a:p>
            <a:pPr algn="l"/>
            <a:r>
              <a:rPr lang="en-US"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1627760" y="1667003"/>
            <a:ext cx="9946173" cy="4683965"/>
          </a:xfrm>
          <a:solidFill>
            <a:schemeClr val="bg1">
              <a:alpha val="56000"/>
            </a:schemeClr>
          </a:solidFill>
          <a:effectLst>
            <a:glow rad="101600">
              <a:schemeClr val="tx2">
                <a:lumMod val="10000"/>
                <a:lumOff val="90000"/>
                <a:alpha val="40000"/>
              </a:schemeClr>
            </a:glow>
            <a:softEdge rad="76200"/>
          </a:effectLst>
        </p:spPr>
        <p:txBody>
          <a:bodyPr>
            <a:normAutofit fontScale="92500" lnSpcReduction="20000"/>
          </a:bodyPr>
          <a:lstStyle/>
          <a:p>
            <a:pPr marL="0" indent="0">
              <a:buNone/>
            </a:pPr>
            <a:endParaRPr lang="en-US" dirty="0">
              <a:latin typeface="Arial Black" panose="020B0A04020102020204" pitchFamily="34" charset="0"/>
            </a:endParaRPr>
          </a:p>
          <a:p>
            <a:pPr>
              <a:buFont typeface="Wingdings" panose="05000000000000000000" pitchFamily="2" charset="2"/>
              <a:buChar char="v"/>
            </a:pPr>
            <a:r>
              <a:rPr lang="en-US" dirty="0">
                <a:latin typeface="Arial Black" panose="020B0A04020102020204" pitchFamily="34" charset="0"/>
              </a:rPr>
              <a:t>ABOUT</a:t>
            </a:r>
          </a:p>
          <a:p>
            <a:pPr>
              <a:buFont typeface="Wingdings" panose="05000000000000000000" pitchFamily="2" charset="2"/>
              <a:buChar char="v"/>
            </a:pPr>
            <a:r>
              <a:rPr lang="en-US" dirty="0">
                <a:latin typeface="Arial Black" panose="020B0A04020102020204" pitchFamily="34" charset="0"/>
              </a:rPr>
              <a:t>MODEL USED</a:t>
            </a:r>
          </a:p>
          <a:p>
            <a:pPr>
              <a:buFont typeface="Wingdings" panose="05000000000000000000" pitchFamily="2" charset="2"/>
              <a:buChar char="v"/>
            </a:pPr>
            <a:r>
              <a:rPr lang="en-US" dirty="0">
                <a:latin typeface="Arial Black" panose="020B0A04020102020204" pitchFamily="34" charset="0"/>
              </a:rPr>
              <a:t>SOFTWARE DEVELOPMENT PROJECT CYCLE</a:t>
            </a:r>
          </a:p>
          <a:p>
            <a:pPr>
              <a:buFont typeface="Wingdings" panose="05000000000000000000" pitchFamily="2" charset="2"/>
              <a:buChar char="v"/>
            </a:pPr>
            <a:r>
              <a:rPr lang="en-US" dirty="0">
                <a:latin typeface="Arial Black" panose="020B0A04020102020204" pitchFamily="34" charset="0"/>
              </a:rPr>
              <a:t>UML USE CASE DIAGRAMS</a:t>
            </a:r>
          </a:p>
          <a:p>
            <a:pPr>
              <a:buFont typeface="Wingdings" panose="05000000000000000000" pitchFamily="2" charset="2"/>
              <a:buChar char="v"/>
            </a:pPr>
            <a:r>
              <a:rPr lang="en-US" dirty="0">
                <a:latin typeface="Arial Black" panose="020B0A04020102020204" pitchFamily="34" charset="0"/>
              </a:rPr>
              <a:t>SEQUENCE DIAGRAMS</a:t>
            </a:r>
          </a:p>
          <a:p>
            <a:pPr>
              <a:buFont typeface="Wingdings" panose="05000000000000000000" pitchFamily="2" charset="2"/>
              <a:buChar char="v"/>
            </a:pPr>
            <a:r>
              <a:rPr lang="en-US" dirty="0">
                <a:latin typeface="Arial Black" panose="020B0A04020102020204" pitchFamily="34" charset="0"/>
              </a:rPr>
              <a:t>REQUIREMENTS(FUNCTIONAL &amp; NON-FUNCTIONAL)</a:t>
            </a:r>
          </a:p>
          <a:p>
            <a:pPr>
              <a:buFont typeface="Wingdings" panose="05000000000000000000" pitchFamily="2" charset="2"/>
              <a:buChar char="v"/>
            </a:pPr>
            <a:r>
              <a:rPr lang="en-US" dirty="0">
                <a:latin typeface="Arial Black" panose="020B0A04020102020204" pitchFamily="34" charset="0"/>
              </a:rPr>
              <a:t>TOOLS AND RESOURCES</a:t>
            </a:r>
          </a:p>
          <a:p>
            <a:pPr>
              <a:buFont typeface="Wingdings" panose="05000000000000000000" pitchFamily="2" charset="2"/>
              <a:buChar char="v"/>
            </a:pPr>
            <a:r>
              <a:rPr lang="en-US" dirty="0">
                <a:latin typeface="Arial Black" panose="020B0A04020102020204" pitchFamily="34" charset="0"/>
              </a:rPr>
              <a:t>PROJECT COST</a:t>
            </a:r>
          </a:p>
          <a:p>
            <a:pPr>
              <a:buFont typeface="Wingdings" panose="05000000000000000000" pitchFamily="2" charset="2"/>
              <a:buChar char="v"/>
            </a:pPr>
            <a:r>
              <a:rPr lang="en-US" dirty="0">
                <a:latin typeface="Arial Black" panose="020B0A04020102020204" pitchFamily="34" charset="0"/>
              </a:rPr>
              <a:t>ROLES OF MEMBERS</a:t>
            </a:r>
          </a:p>
          <a:p>
            <a:pPr>
              <a:buFont typeface="Wingdings" panose="05000000000000000000" pitchFamily="2" charset="2"/>
              <a:buChar char="v"/>
            </a:pPr>
            <a:r>
              <a:rPr lang="en-US" dirty="0">
                <a:latin typeface="Arial Black" panose="020B0A04020102020204" pitchFamily="34" charset="0"/>
              </a:rPr>
              <a:t>OTHERS</a:t>
            </a:r>
          </a:p>
          <a:p>
            <a:pPr>
              <a:buFont typeface="Wingdings" panose="05000000000000000000" pitchFamily="2" charset="2"/>
              <a:buChar char="v"/>
            </a:pPr>
            <a:endParaRPr lang="en-US" dirty="0">
              <a:latin typeface="Algerian" panose="04020705040A02060702" pitchFamily="82" charset="0"/>
            </a:endParaRPr>
          </a:p>
        </p:txBody>
      </p:sp>
    </p:spTree>
    <p:extLst>
      <p:ext uri="{BB962C8B-B14F-4D97-AF65-F5344CB8AC3E}">
        <p14:creationId xmlns:p14="http://schemas.microsoft.com/office/powerpoint/2010/main" val="29581694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0913-83A8-486F-BBB4-CA91DDC45574}"/>
              </a:ext>
            </a:extLst>
          </p:cNvPr>
          <p:cNvSpPr>
            <a:spLocks noGrp="1"/>
          </p:cNvSpPr>
          <p:nvPr>
            <p:ph type="title"/>
          </p:nvPr>
        </p:nvSpPr>
        <p:spPr>
          <a:xfrm>
            <a:off x="1484312" y="685800"/>
            <a:ext cx="10018711" cy="4902200"/>
          </a:xfrm>
          <a:solidFill>
            <a:schemeClr val="bg1">
              <a:alpha val="49000"/>
            </a:schemeClr>
          </a:solidFill>
          <a:effectLst>
            <a:glow rad="25400">
              <a:schemeClr val="accent1">
                <a:alpha val="44000"/>
              </a:schemeClr>
            </a:glow>
            <a:softEdge rad="88900"/>
          </a:effectLst>
        </p:spPr>
        <p:txBody>
          <a:bodyPr>
            <a:normAutofit/>
          </a:bodyPr>
          <a:lstStyle/>
          <a:p>
            <a:r>
              <a:rPr lang="en-US" b="1" u="sng" dirty="0">
                <a:solidFill>
                  <a:srgbClr val="FF0000"/>
                </a:solidFill>
                <a:latin typeface="Bell MT" panose="02020503060305020303" pitchFamily="18" charset="0"/>
              </a:rPr>
              <a:t>ABOUT</a:t>
            </a:r>
            <a:r>
              <a:rPr lang="en-US" b="1" u="sng" dirty="0">
                <a:latin typeface="Bell MT" panose="02020503060305020303" pitchFamily="18" charset="0"/>
              </a:rPr>
              <a:t/>
            </a:r>
            <a:br>
              <a:rPr lang="en-US" b="1" u="sng" dirty="0">
                <a:latin typeface="Bell MT" panose="02020503060305020303"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purpose of this project is to create a software that  allows undergraduate students to access student report online.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site allows  access to only students and administrators(lecturers). Where the lecturer is able to publish, upload and edit student report(pdfs) and students are able to view</a:t>
            </a:r>
            <a:r>
              <a:rPr lang="en-US" dirty="0">
                <a:solidFill>
                  <a:schemeClr val="accent3">
                    <a:lumMod val="40000"/>
                    <a:lumOff val="60000"/>
                  </a:schemeClr>
                </a:solidFill>
                <a:latin typeface="Times New Roman" panose="02020603050405020304" pitchFamily="18" charset="0"/>
                <a:cs typeface="Times New Roman" panose="02020603050405020304" pitchFamily="18" charset="0"/>
              </a:rPr>
              <a:t>.</a:t>
            </a:r>
            <a:endParaRPr lang="en-GH"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1385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E37A-AA4B-4EE4-A1E2-D2A86B9B9E86}"/>
              </a:ext>
            </a:extLst>
          </p:cNvPr>
          <p:cNvSpPr>
            <a:spLocks noGrp="1"/>
          </p:cNvSpPr>
          <p:nvPr>
            <p:ph type="title"/>
          </p:nvPr>
        </p:nvSpPr>
        <p:spPr>
          <a:xfrm>
            <a:off x="1484312" y="125128"/>
            <a:ext cx="10018711" cy="1270535"/>
          </a:xfrm>
          <a:solidFill>
            <a:schemeClr val="tx1">
              <a:alpha val="47000"/>
            </a:schemeClr>
          </a:solidFill>
        </p:spPr>
        <p:txBody>
          <a:bodyPr/>
          <a:lstStyle/>
          <a:p>
            <a:r>
              <a:rPr lang="en-US" b="1" u="sng" dirty="0">
                <a:solidFill>
                  <a:srgbClr val="FF0000"/>
                </a:solidFill>
                <a:latin typeface="Times New Roman" panose="02020603050405020304" pitchFamily="18" charset="0"/>
                <a:cs typeface="Times New Roman" panose="02020603050405020304" pitchFamily="18" charset="0"/>
              </a:rPr>
              <a:t>FEATURES OF THE WEBSITE</a:t>
            </a:r>
            <a:r>
              <a:rPr lang="en-US" b="1" u="sng" dirty="0"/>
              <a:t>.</a:t>
            </a:r>
            <a:endParaRPr lang="en-GH" b="1" u="sng" dirty="0"/>
          </a:p>
        </p:txBody>
      </p:sp>
      <p:sp>
        <p:nvSpPr>
          <p:cNvPr id="3" name="Text Placeholder 2">
            <a:extLst>
              <a:ext uri="{FF2B5EF4-FFF2-40B4-BE49-F238E27FC236}">
                <a16:creationId xmlns:a16="http://schemas.microsoft.com/office/drawing/2014/main" id="{18881611-92E5-41CE-9C44-73E988BAA232}"/>
              </a:ext>
            </a:extLst>
          </p:cNvPr>
          <p:cNvSpPr>
            <a:spLocks noGrp="1"/>
          </p:cNvSpPr>
          <p:nvPr>
            <p:ph type="body" idx="1"/>
          </p:nvPr>
        </p:nvSpPr>
        <p:spPr>
          <a:xfrm>
            <a:off x="1484312" y="1203158"/>
            <a:ext cx="10018713" cy="4588042"/>
          </a:xfrm>
          <a:solidFill>
            <a:schemeClr val="tx1">
              <a:alpha val="51000"/>
            </a:schemeClr>
          </a:solidFill>
        </p:spPr>
        <p:txBody>
          <a:bodyPr/>
          <a:lstStyle/>
          <a:p>
            <a:pPr marL="342900" indent="-342900">
              <a:buFont typeface="Arial" panose="020B0604020202020204" pitchFamily="34" charset="0"/>
              <a:buChar char="•"/>
            </a:pPr>
            <a:r>
              <a:rPr lang="en-US" sz="3600" dirty="0">
                <a:solidFill>
                  <a:schemeClr val="accent3">
                    <a:lumMod val="60000"/>
                    <a:lumOff val="40000"/>
                  </a:schemeClr>
                </a:solidFill>
                <a:latin typeface="Times New Roman" panose="02020603050405020304" pitchFamily="18" charset="0"/>
                <a:cs typeface="Times New Roman" panose="02020603050405020304" pitchFamily="18" charset="0"/>
              </a:rPr>
              <a:t>User registration and login authentication system.</a:t>
            </a:r>
          </a:p>
          <a:p>
            <a:pPr marL="342900" indent="-342900">
              <a:buFont typeface="Arial" panose="020B0604020202020204" pitchFamily="34" charset="0"/>
              <a:buChar char="•"/>
            </a:pPr>
            <a:r>
              <a:rPr lang="en-US" sz="3600" dirty="0">
                <a:solidFill>
                  <a:schemeClr val="accent3">
                    <a:lumMod val="60000"/>
                    <a:lumOff val="40000"/>
                  </a:schemeClr>
                </a:solidFill>
                <a:latin typeface="Times New Roman" panose="02020603050405020304" pitchFamily="18" charset="0"/>
                <a:cs typeface="Times New Roman" panose="02020603050405020304" pitchFamily="18" charset="0"/>
              </a:rPr>
              <a:t>User’s App</a:t>
            </a:r>
          </a:p>
          <a:p>
            <a:pPr marL="342900" indent="-342900">
              <a:buFont typeface="Arial" panose="020B0604020202020204" pitchFamily="34" charset="0"/>
              <a:buChar char="•"/>
            </a:pPr>
            <a:r>
              <a:rPr lang="en-US" sz="3600" dirty="0">
                <a:solidFill>
                  <a:schemeClr val="accent3">
                    <a:lumMod val="60000"/>
                    <a:lumOff val="40000"/>
                  </a:schemeClr>
                </a:solidFill>
                <a:latin typeface="Times New Roman" panose="02020603050405020304" pitchFamily="18" charset="0"/>
                <a:cs typeface="Times New Roman" panose="02020603050405020304" pitchFamily="18" charset="0"/>
              </a:rPr>
              <a:t>Dashboard</a:t>
            </a:r>
          </a:p>
          <a:p>
            <a:pPr marL="342900" indent="-342900">
              <a:buFont typeface="Arial" panose="020B0604020202020204" pitchFamily="34" charset="0"/>
              <a:buChar char="•"/>
            </a:pPr>
            <a:r>
              <a:rPr lang="en-US" sz="3600" dirty="0">
                <a:solidFill>
                  <a:schemeClr val="accent3">
                    <a:lumMod val="60000"/>
                    <a:lumOff val="40000"/>
                  </a:schemeClr>
                </a:solidFill>
                <a:latin typeface="Times New Roman" panose="02020603050405020304" pitchFamily="18" charset="0"/>
                <a:cs typeface="Times New Roman" panose="02020603050405020304" pitchFamily="18" charset="0"/>
              </a:rPr>
              <a:t>Where administrators can upload pdf files.</a:t>
            </a:r>
          </a:p>
          <a:p>
            <a:pPr marL="342900" indent="-342900">
              <a:buFont typeface="Arial" panose="020B0604020202020204" pitchFamily="34" charset="0"/>
              <a:buChar char="•"/>
            </a:pPr>
            <a:r>
              <a:rPr lang="en-US" sz="3600" dirty="0">
                <a:solidFill>
                  <a:schemeClr val="accent3">
                    <a:lumMod val="60000"/>
                    <a:lumOff val="40000"/>
                  </a:schemeClr>
                </a:solidFill>
                <a:latin typeface="Times New Roman" panose="02020603050405020304" pitchFamily="18" charset="0"/>
                <a:cs typeface="Times New Roman" panose="02020603050405020304" pitchFamily="18" charset="0"/>
              </a:rPr>
              <a:t>Where users/students can view pdf files</a:t>
            </a:r>
            <a:r>
              <a:rPr lang="en-US" dirty="0">
                <a:solidFill>
                  <a:schemeClr val="accent3">
                    <a:lumMod val="60000"/>
                    <a:lumOff val="40000"/>
                  </a:schemeClr>
                </a:solidFill>
                <a:latin typeface="Times New Roman" panose="02020603050405020304" pitchFamily="18" charset="0"/>
                <a:cs typeface="Times New Roman" panose="02020603050405020304" pitchFamily="18" charset="0"/>
              </a:rPr>
              <a:t>.</a:t>
            </a:r>
            <a:endParaRPr lang="en-GH"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92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539"/>
            <a:ext cx="10512957" cy="1176866"/>
          </a:xfrm>
          <a:solidFill>
            <a:schemeClr val="tx1">
              <a:alpha val="47000"/>
            </a:schemeClr>
          </a:solidFill>
        </p:spPr>
        <p:txBody>
          <a:bodyPr/>
          <a:lstStyle/>
          <a:p>
            <a:r>
              <a:rPr lang="en-US" b="1" u="sng" dirty="0">
                <a:solidFill>
                  <a:srgbClr val="FF0000"/>
                </a:solidFill>
              </a:rPr>
              <a:t>MODEL USED.</a:t>
            </a:r>
          </a:p>
        </p:txBody>
      </p:sp>
      <p:sp>
        <p:nvSpPr>
          <p:cNvPr id="3" name="Content Placeholder 2"/>
          <p:cNvSpPr>
            <a:spLocks noGrp="1"/>
          </p:cNvSpPr>
          <p:nvPr>
            <p:ph idx="1"/>
          </p:nvPr>
        </p:nvSpPr>
        <p:spPr>
          <a:xfrm>
            <a:off x="1344609" y="1372046"/>
            <a:ext cx="10792358" cy="5071533"/>
          </a:xfrm>
          <a:solidFill>
            <a:schemeClr val="tx1">
              <a:alpha val="64000"/>
            </a:schemeClr>
          </a:solidFill>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The model used for this project was the </a:t>
            </a:r>
            <a:r>
              <a:rPr lang="en-US" sz="2800" b="1" dirty="0">
                <a:solidFill>
                  <a:schemeClr val="bg1"/>
                </a:solidFill>
                <a:latin typeface="Times New Roman" panose="02020603050405020304" pitchFamily="18" charset="0"/>
                <a:cs typeface="Times New Roman" panose="02020603050405020304" pitchFamily="18" charset="0"/>
              </a:rPr>
              <a:t>INCREMENTAL MODEL</a:t>
            </a:r>
            <a:r>
              <a:rPr lang="en-US" sz="2800" dirty="0">
                <a:solidFill>
                  <a:schemeClr val="bg1"/>
                </a:solidFill>
                <a:latin typeface="Times New Roman" panose="02020603050405020304" pitchFamily="18" charset="0"/>
                <a:cs typeface="Times New Roman" panose="02020603050405020304" pitchFamily="18" charset="0"/>
              </a:rPr>
              <a:t>.  Incremental Model is a process of software development where requirements divided into multiple standalone modules of the software development cycle. In this model, each module goes through the requirements, design, implementation and testing phases. Every subsequent release of the module adds function to the previous release. The process continues until the complete system achieved.</a:t>
            </a:r>
          </a:p>
          <a:p>
            <a:endParaRPr lang="en-US" dirty="0"/>
          </a:p>
        </p:txBody>
      </p:sp>
    </p:spTree>
    <p:extLst>
      <p:ext uri="{BB962C8B-B14F-4D97-AF65-F5344CB8AC3E}">
        <p14:creationId xmlns:p14="http://schemas.microsoft.com/office/powerpoint/2010/main" val="2533828561"/>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CE7E-6753-4419-918B-E0E21526AAA5}"/>
              </a:ext>
            </a:extLst>
          </p:cNvPr>
          <p:cNvSpPr>
            <a:spLocks noGrp="1"/>
          </p:cNvSpPr>
          <p:nvPr>
            <p:ph type="title"/>
          </p:nvPr>
        </p:nvSpPr>
        <p:spPr>
          <a:xfrm>
            <a:off x="1484311" y="685801"/>
            <a:ext cx="10018713" cy="1244600"/>
          </a:xfrm>
          <a:solidFill>
            <a:schemeClr val="tx1">
              <a:alpha val="54000"/>
            </a:schemeClr>
          </a:solidFill>
        </p:spPr>
        <p:txBody>
          <a:bodyPr/>
          <a:lstStyle/>
          <a:p>
            <a:r>
              <a:rPr lang="en-US" dirty="0">
                <a:solidFill>
                  <a:srgbClr val="FF0000"/>
                </a:solidFill>
                <a:latin typeface="Times New Roman" panose="02020603050405020304" pitchFamily="18" charset="0"/>
                <a:cs typeface="Times New Roman" panose="02020603050405020304" pitchFamily="18" charset="0"/>
              </a:rPr>
              <a:t>MODEL USED CONT’</a:t>
            </a:r>
            <a:endParaRPr lang="en-GH" dirty="0"/>
          </a:p>
        </p:txBody>
      </p:sp>
      <p:sp>
        <p:nvSpPr>
          <p:cNvPr id="3" name="Content Placeholder 2">
            <a:extLst>
              <a:ext uri="{FF2B5EF4-FFF2-40B4-BE49-F238E27FC236}">
                <a16:creationId xmlns:a16="http://schemas.microsoft.com/office/drawing/2014/main" id="{33D76753-25A3-42F5-95CE-94E74096609E}"/>
              </a:ext>
            </a:extLst>
          </p:cNvPr>
          <p:cNvSpPr>
            <a:spLocks noGrp="1"/>
          </p:cNvSpPr>
          <p:nvPr>
            <p:ph idx="1"/>
          </p:nvPr>
        </p:nvSpPr>
        <p:spPr>
          <a:xfrm>
            <a:off x="1484310" y="1930401"/>
            <a:ext cx="10018713" cy="4043680"/>
          </a:xfrm>
          <a:solidFill>
            <a:schemeClr val="tx1">
              <a:alpha val="61000"/>
            </a:schemeClr>
          </a:solidFill>
        </p:spPr>
        <p:txBody>
          <a:bodyPr/>
          <a:lstStyle/>
          <a:p>
            <a:r>
              <a:rPr lang="en-US" sz="2800" dirty="0">
                <a:solidFill>
                  <a:schemeClr val="bg1"/>
                </a:solidFill>
                <a:latin typeface="Times New Roman" panose="02020603050405020304" pitchFamily="18" charset="0"/>
                <a:cs typeface="Times New Roman" panose="02020603050405020304" pitchFamily="18" charset="0"/>
              </a:rPr>
              <a:t>We figured incremental model will be best because, the project had a lengthy development schedule ,meaning, the process of analyzing activity sequences, durations and resource requirements was a bit lengthy. Again, as students, we admitted to the fact that, we are not well skilled and trained therefore, the incremental model will be best. Lastly, the customer/client needed a quick release of the product, thus we had less time and had to result to using the incremental model.</a:t>
            </a:r>
          </a:p>
          <a:p>
            <a:endParaRPr lang="en-GH" dirty="0"/>
          </a:p>
        </p:txBody>
      </p:sp>
    </p:spTree>
    <p:extLst>
      <p:ext uri="{BB962C8B-B14F-4D97-AF65-F5344CB8AC3E}">
        <p14:creationId xmlns:p14="http://schemas.microsoft.com/office/powerpoint/2010/main" val="427261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540B-AE46-473E-8521-95F4ACB1A7F5}"/>
              </a:ext>
            </a:extLst>
          </p:cNvPr>
          <p:cNvSpPr>
            <a:spLocks noGrp="1"/>
          </p:cNvSpPr>
          <p:nvPr>
            <p:ph type="title"/>
          </p:nvPr>
        </p:nvSpPr>
        <p:spPr>
          <a:xfrm>
            <a:off x="1992311" y="289560"/>
            <a:ext cx="10018713" cy="1752599"/>
          </a:xfrm>
          <a:solidFill>
            <a:schemeClr val="tx1">
              <a:alpha val="35000"/>
            </a:schemeClr>
          </a:solidFill>
        </p:spPr>
        <p:txBody>
          <a:bodyPr/>
          <a:lstStyle/>
          <a:p>
            <a:r>
              <a:rPr lang="en-US" dirty="0">
                <a:solidFill>
                  <a:srgbClr val="FF0000"/>
                </a:solidFill>
                <a:latin typeface="Times New Roman" panose="02020603050405020304" pitchFamily="18" charset="0"/>
                <a:cs typeface="Times New Roman" panose="02020603050405020304" pitchFamily="18" charset="0"/>
              </a:rPr>
              <a:t>MODEL USED CONT’</a:t>
            </a:r>
            <a:endParaRPr lang="en-GH"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6A8941-2296-42E5-BC23-37F75DBC2B15}"/>
              </a:ext>
            </a:extLst>
          </p:cNvPr>
          <p:cNvSpPr>
            <a:spLocks noGrp="1"/>
          </p:cNvSpPr>
          <p:nvPr>
            <p:ph idx="1"/>
          </p:nvPr>
        </p:nvSpPr>
        <p:spPr>
          <a:xfrm>
            <a:off x="1484310" y="2184400"/>
            <a:ext cx="10018713" cy="3809999"/>
          </a:xfrm>
          <a:solidFill>
            <a:schemeClr val="tx1">
              <a:alpha val="65000"/>
            </a:schemeClr>
          </a:solidFill>
        </p:spPr>
        <p:txBody>
          <a:bodyPr/>
          <a:lstStyle/>
          <a:p>
            <a:r>
              <a:rPr lang="en-US" sz="2800" dirty="0">
                <a:solidFill>
                  <a:schemeClr val="bg1"/>
                </a:solidFill>
                <a:latin typeface="Times New Roman" panose="02020603050405020304" pitchFamily="18" charset="0"/>
                <a:cs typeface="Times New Roman" panose="02020603050405020304" pitchFamily="18" charset="0"/>
              </a:rPr>
              <a:t>Because we used Incremental model, our errors were easily identified, our software was easier to test and debug. Also, it was flexible and easier to manage risk because, the risk was handled during its iteration.</a:t>
            </a:r>
          </a:p>
          <a:p>
            <a:r>
              <a:rPr lang="en-US" sz="2800" dirty="0">
                <a:solidFill>
                  <a:schemeClr val="bg1"/>
                </a:solidFill>
                <a:latin typeface="Times New Roman" panose="02020603050405020304" pitchFamily="18" charset="0"/>
                <a:cs typeface="Times New Roman" panose="02020603050405020304" pitchFamily="18" charset="0"/>
              </a:rPr>
              <a:t>The only problem we faced while using this model was the need for good planning and well defined interfaces.</a:t>
            </a:r>
          </a:p>
          <a:p>
            <a:endParaRPr lang="en-GH" dirty="0"/>
          </a:p>
        </p:txBody>
      </p:sp>
    </p:spTree>
    <p:extLst>
      <p:ext uri="{BB962C8B-B14F-4D97-AF65-F5344CB8AC3E}">
        <p14:creationId xmlns:p14="http://schemas.microsoft.com/office/powerpoint/2010/main" val="287457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471" y="426720"/>
            <a:ext cx="10470622" cy="1261532"/>
          </a:xfrm>
          <a:solidFill>
            <a:schemeClr val="tx1">
              <a:alpha val="46000"/>
            </a:schemeClr>
          </a:solidFill>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The various phases of incremental model we used are as follows:</a:t>
            </a:r>
            <a:r>
              <a:rPr lang="en-US" b="1" dirty="0"/>
              <a:t/>
            </a:r>
            <a:br>
              <a:rPr lang="en-US" b="1" dirty="0"/>
            </a:br>
            <a:endParaRPr lang="en-US" b="1" dirty="0"/>
          </a:p>
        </p:txBody>
      </p:sp>
      <p:sp>
        <p:nvSpPr>
          <p:cNvPr id="3" name="Content Placeholder 2"/>
          <p:cNvSpPr>
            <a:spLocks noGrp="1"/>
          </p:cNvSpPr>
          <p:nvPr>
            <p:ph idx="1"/>
          </p:nvPr>
        </p:nvSpPr>
        <p:spPr>
          <a:xfrm>
            <a:off x="2228427" y="1806787"/>
            <a:ext cx="9475893" cy="4624493"/>
          </a:xfrm>
          <a:solidFill>
            <a:schemeClr val="tx1">
              <a:alpha val="63000"/>
            </a:schemeClr>
          </a:solidFill>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1. </a:t>
            </a:r>
            <a:r>
              <a:rPr lang="en-US" sz="2800" b="1" dirty="0">
                <a:solidFill>
                  <a:schemeClr val="bg1"/>
                </a:solidFill>
                <a:latin typeface="Times New Roman" panose="02020603050405020304" pitchFamily="18" charset="0"/>
                <a:cs typeface="Times New Roman" panose="02020603050405020304" pitchFamily="18" charset="0"/>
              </a:rPr>
              <a:t>Requirement analysis</a:t>
            </a:r>
            <a:r>
              <a:rPr lang="en-US" sz="2800" dirty="0">
                <a:solidFill>
                  <a:schemeClr val="bg1"/>
                </a:solidFill>
                <a:latin typeface="Times New Roman" panose="02020603050405020304" pitchFamily="18" charset="0"/>
                <a:cs typeface="Times New Roman" panose="02020603050405020304" pitchFamily="18" charset="0"/>
              </a:rPr>
              <a:t>: In the first phase of the incremental model, the product analysis expertise identifies the requirements. And the system functional requirements are understood by the requirement analysis team. To develop the software under the incremental model, this phase performs a crucial role.</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105710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1071</TotalTime>
  <Words>665</Words>
  <Application>Microsoft Office PowerPoint</Application>
  <PresentationFormat>Widescreen</PresentationFormat>
  <Paragraphs>86</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Algerian</vt:lpstr>
      <vt:lpstr>Arial</vt:lpstr>
      <vt:lpstr>Arial Black</vt:lpstr>
      <vt:lpstr>Baskerville Old Face</vt:lpstr>
      <vt:lpstr>Bell MT</vt:lpstr>
      <vt:lpstr>Corbel</vt:lpstr>
      <vt:lpstr>High Tower Text</vt:lpstr>
      <vt:lpstr>Times New Roman</vt:lpstr>
      <vt:lpstr>Wingdings</vt:lpstr>
      <vt:lpstr>Parallax</vt:lpstr>
      <vt:lpstr>UNDERGRAD SPACE PROJECT.</vt:lpstr>
      <vt:lpstr>GROUP MEMBERS</vt:lpstr>
      <vt:lpstr>CONTENTS</vt:lpstr>
      <vt:lpstr>ABOUT  The purpose of this project is to create a software that  allows undergraduate students to access student report online. The site allows  access to only students and administrators(lecturers). Where the lecturer is able to publish, upload and edit student report(pdfs) and students are able to view.</vt:lpstr>
      <vt:lpstr>FEATURES OF THE WEBSITE.</vt:lpstr>
      <vt:lpstr>MODEL USED.</vt:lpstr>
      <vt:lpstr>MODEL USED CONT’</vt:lpstr>
      <vt:lpstr>MODEL USED CONT’</vt:lpstr>
      <vt:lpstr>The various phases of incremental model we used are as follows: </vt:lpstr>
      <vt:lpstr>SOFTWARE DEVELOPMENT CYCLE CONT’</vt:lpstr>
      <vt:lpstr>SOFTWARE DEVELOPMENT CYCLE CONT’</vt:lpstr>
      <vt:lpstr>SOFTWARE DEVELOPMENT CYCLE CONT’</vt:lpstr>
      <vt:lpstr>PowerPoint Presentation</vt:lpstr>
      <vt:lpstr>TOOLS:</vt:lpstr>
      <vt:lpstr>RESOURCES</vt:lpstr>
      <vt:lpstr>FUNCTIONAL AND NONFUNCTIONAL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COST</vt:lpstr>
      <vt:lpstr>ROLES OF INDIVIDUAL MEMEBERS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PROJECT ONE</dc:title>
  <dc:creator>DELL</dc:creator>
  <cp:lastModifiedBy>Jay Mills</cp:lastModifiedBy>
  <cp:revision>40</cp:revision>
  <dcterms:created xsi:type="dcterms:W3CDTF">2022-04-19T18:23:01Z</dcterms:created>
  <dcterms:modified xsi:type="dcterms:W3CDTF">2022-04-27T16:35:46Z</dcterms:modified>
</cp:coreProperties>
</file>