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44ca0a3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44ca0a3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44ca0a3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44ca0a3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44ca0a3c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44ca0a3c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3845b480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3845b480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438d62cf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438d62cf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438d62cf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438d62cf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438d62c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438d62c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44ca0a3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44ca0a3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438d62cf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438d62cf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438d62cf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438d62cf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44ca0a3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44ca0a3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9.jpg"/><Relationship Id="rId5" Type="http://schemas.openxmlformats.org/officeDocument/2006/relationships/image" Target="../media/image5.jpg"/><Relationship Id="rId6"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Book-Connect</a:t>
            </a:r>
            <a:endParaRPr b="1"/>
          </a:p>
        </p:txBody>
      </p:sp>
      <p:sp>
        <p:nvSpPr>
          <p:cNvPr id="135" name="Google Shape;135;p13"/>
          <p:cNvSpPr txBox="1"/>
          <p:nvPr>
            <p:ph idx="1" type="subTitle"/>
          </p:nvPr>
        </p:nvSpPr>
        <p:spPr>
          <a:xfrm>
            <a:off x="5556350" y="3908900"/>
            <a:ext cx="3470700" cy="506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t>Onezwa Gibson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Show more button functionality</a:t>
            </a:r>
            <a:endParaRPr b="1"/>
          </a:p>
        </p:txBody>
      </p:sp>
      <p:sp>
        <p:nvSpPr>
          <p:cNvPr id="212" name="Google Shape;212;p22"/>
          <p:cNvSpPr txBox="1"/>
          <p:nvPr>
            <p:ph idx="1" type="body"/>
          </p:nvPr>
        </p:nvSpPr>
        <p:spPr>
          <a:xfrm>
            <a:off x="478625" y="1567550"/>
            <a:ext cx="4221900" cy="340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3" name="Google Shape;213;p22"/>
          <p:cNvSpPr txBox="1"/>
          <p:nvPr>
            <p:ph idx="2" type="body"/>
          </p:nvPr>
        </p:nvSpPr>
        <p:spPr>
          <a:xfrm>
            <a:off x="4933225" y="1567550"/>
            <a:ext cx="4003500" cy="340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22"/>
          <p:cNvPicPr preferRelativeResize="0"/>
          <p:nvPr/>
        </p:nvPicPr>
        <p:blipFill>
          <a:blip r:embed="rId3">
            <a:alphaModFix/>
          </a:blip>
          <a:stretch>
            <a:fillRect/>
          </a:stretch>
        </p:blipFill>
        <p:spPr>
          <a:xfrm>
            <a:off x="4933225" y="2021675"/>
            <a:ext cx="4003502" cy="2950274"/>
          </a:xfrm>
          <a:prstGeom prst="rect">
            <a:avLst/>
          </a:prstGeom>
          <a:noFill/>
          <a:ln>
            <a:noFill/>
          </a:ln>
        </p:spPr>
      </p:pic>
      <p:sp>
        <p:nvSpPr>
          <p:cNvPr id="215" name="Google Shape;215;p22"/>
          <p:cNvSpPr/>
          <p:nvPr/>
        </p:nvSpPr>
        <p:spPr>
          <a:xfrm>
            <a:off x="528650" y="1771650"/>
            <a:ext cx="3857400" cy="280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code adds functionality that will add more books in screen when the user clicks on the show more button. It also allows the user to see the remaining books the user can view by showing a number on the button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User expectations</a:t>
            </a:r>
            <a:endParaRPr b="1"/>
          </a:p>
        </p:txBody>
      </p:sp>
      <p:sp>
        <p:nvSpPr>
          <p:cNvPr id="221" name="Google Shape;221;p23"/>
          <p:cNvSpPr txBox="1"/>
          <p:nvPr>
            <p:ph idx="1" type="body"/>
          </p:nvPr>
        </p:nvSpPr>
        <p:spPr>
          <a:xfrm>
            <a:off x="600075" y="1567550"/>
            <a:ext cx="8265300" cy="304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p:txBody>
      </p:sp>
      <p:pic>
        <p:nvPicPr>
          <p:cNvPr id="222" name="Google Shape;222;p23"/>
          <p:cNvPicPr preferRelativeResize="0"/>
          <p:nvPr/>
        </p:nvPicPr>
        <p:blipFill>
          <a:blip r:embed="rId3">
            <a:alphaModFix/>
          </a:blip>
          <a:stretch>
            <a:fillRect/>
          </a:stretch>
        </p:blipFill>
        <p:spPr>
          <a:xfrm>
            <a:off x="600075" y="1567550"/>
            <a:ext cx="8265324" cy="304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idx="1" type="body"/>
          </p:nvPr>
        </p:nvSpPr>
        <p:spPr>
          <a:xfrm>
            <a:off x="777025" y="1226450"/>
            <a:ext cx="6936000" cy="5238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sz="2188"/>
              <a:t>Book-connect to be shown on live server</a:t>
            </a:r>
            <a:r>
              <a:rPr b="1" lang="en"/>
              <a:t>  &gt;&gt;&gt;</a:t>
            </a:r>
            <a:endParaRPr b="1"/>
          </a:p>
        </p:txBody>
      </p:sp>
      <p:sp>
        <p:nvSpPr>
          <p:cNvPr id="228" name="Google Shape;228;p24"/>
          <p:cNvSpPr txBox="1"/>
          <p:nvPr/>
        </p:nvSpPr>
        <p:spPr>
          <a:xfrm>
            <a:off x="1478750" y="2221700"/>
            <a:ext cx="564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Lato"/>
                <a:ea typeface="Lato"/>
                <a:cs typeface="Lato"/>
                <a:sym typeface="Lato"/>
              </a:rPr>
              <a:t>Thank you </a:t>
            </a:r>
            <a:r>
              <a:rPr b="1" lang="en" sz="1800">
                <a:solidFill>
                  <a:schemeClr val="lt1"/>
                </a:solidFill>
                <a:latin typeface="Lato"/>
                <a:ea typeface="Lato"/>
                <a:cs typeface="Lato"/>
                <a:sym typeface="Lato"/>
              </a:rPr>
              <a:t> </a:t>
            </a:r>
            <a:endParaRPr b="1" sz="1800">
              <a:solidFill>
                <a:schemeClr val="lt1"/>
              </a:solidFill>
              <a:latin typeface="Lato"/>
              <a:ea typeface="Lato"/>
              <a:cs typeface="Lato"/>
              <a:sym typeface="Lato"/>
            </a:endParaRPr>
          </a:p>
        </p:txBody>
      </p:sp>
      <p:pic>
        <p:nvPicPr>
          <p:cNvPr id="229" name="Google Shape;229;p24"/>
          <p:cNvPicPr preferRelativeResize="0"/>
          <p:nvPr/>
        </p:nvPicPr>
        <p:blipFill>
          <a:blip r:embed="rId3">
            <a:alphaModFix/>
          </a:blip>
          <a:stretch>
            <a:fillRect/>
          </a:stretch>
        </p:blipFill>
        <p:spPr>
          <a:xfrm>
            <a:off x="3544413" y="1961725"/>
            <a:ext cx="1401225" cy="131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Table Of Content</a:t>
            </a:r>
            <a:endParaRPr b="1"/>
          </a:p>
        </p:txBody>
      </p:sp>
      <p:sp>
        <p:nvSpPr>
          <p:cNvPr id="141" name="Google Shape;141;p14"/>
          <p:cNvSpPr txBox="1"/>
          <p:nvPr/>
        </p:nvSpPr>
        <p:spPr>
          <a:xfrm>
            <a:off x="1489300" y="1617425"/>
            <a:ext cx="5877300" cy="2986200"/>
          </a:xfrm>
          <a:prstGeom prst="rect">
            <a:avLst/>
          </a:prstGeom>
          <a:solidFill>
            <a:schemeClr val="dk1"/>
          </a:solid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Fixed HTML links </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Exported data from the data.js file</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Imported data to the scripts.js file</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Declared variables</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Day and Night theme</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Search functionality</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Show more button functionality</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User expectations</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Fixed HTML links</a:t>
            </a:r>
            <a:r>
              <a:rPr lang="en"/>
              <a:t> </a:t>
            </a:r>
            <a:endParaRPr/>
          </a:p>
        </p:txBody>
      </p:sp>
      <p:sp>
        <p:nvSpPr>
          <p:cNvPr id="147" name="Google Shape;147;p15"/>
          <p:cNvSpPr txBox="1"/>
          <p:nvPr>
            <p:ph idx="1" type="body"/>
          </p:nvPr>
        </p:nvSpPr>
        <p:spPr>
          <a:xfrm>
            <a:off x="100025" y="1567550"/>
            <a:ext cx="4600800" cy="341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FF0000"/>
                </a:solidFill>
              </a:rPr>
              <a:t>Original Code</a:t>
            </a:r>
            <a:endParaRPr sz="1500">
              <a:solidFill>
                <a:srgbClr val="FF0000"/>
              </a:solidFill>
            </a:endParaRPr>
          </a:p>
        </p:txBody>
      </p:sp>
      <p:sp>
        <p:nvSpPr>
          <p:cNvPr id="148" name="Google Shape;148;p15"/>
          <p:cNvSpPr txBox="1"/>
          <p:nvPr>
            <p:ph idx="2" type="body"/>
          </p:nvPr>
        </p:nvSpPr>
        <p:spPr>
          <a:xfrm>
            <a:off x="4933225" y="1567550"/>
            <a:ext cx="4210800" cy="341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6AA84F"/>
                </a:solidFill>
                <a:highlight>
                  <a:schemeClr val="dk1"/>
                </a:highlight>
              </a:rPr>
              <a:t>Modified Code</a:t>
            </a:r>
            <a:endParaRPr sz="1500">
              <a:solidFill>
                <a:srgbClr val="6AA84F"/>
              </a:solidFill>
              <a:highlight>
                <a:schemeClr val="dk1"/>
              </a:highlight>
            </a:endParaRPr>
          </a:p>
        </p:txBody>
      </p:sp>
      <p:pic>
        <p:nvPicPr>
          <p:cNvPr id="149" name="Google Shape;149;p15"/>
          <p:cNvPicPr preferRelativeResize="0"/>
          <p:nvPr/>
        </p:nvPicPr>
        <p:blipFill>
          <a:blip r:embed="rId3">
            <a:alphaModFix/>
          </a:blip>
          <a:stretch>
            <a:fillRect/>
          </a:stretch>
        </p:blipFill>
        <p:spPr>
          <a:xfrm>
            <a:off x="100100" y="2271725"/>
            <a:ext cx="4600651" cy="2689575"/>
          </a:xfrm>
          <a:prstGeom prst="rect">
            <a:avLst/>
          </a:prstGeom>
          <a:noFill/>
          <a:ln>
            <a:noFill/>
          </a:ln>
        </p:spPr>
      </p:pic>
      <p:pic>
        <p:nvPicPr>
          <p:cNvPr id="150" name="Google Shape;150;p15"/>
          <p:cNvPicPr preferRelativeResize="0"/>
          <p:nvPr/>
        </p:nvPicPr>
        <p:blipFill>
          <a:blip r:embed="rId4">
            <a:alphaModFix/>
          </a:blip>
          <a:stretch>
            <a:fillRect/>
          </a:stretch>
        </p:blipFill>
        <p:spPr>
          <a:xfrm>
            <a:off x="4793450" y="2271725"/>
            <a:ext cx="4300552" cy="270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Exported data from the data.js file</a:t>
            </a:r>
            <a:endParaRPr b="1"/>
          </a:p>
        </p:txBody>
      </p:sp>
      <p:sp>
        <p:nvSpPr>
          <p:cNvPr id="156" name="Google Shape;156;p16"/>
          <p:cNvSpPr txBox="1"/>
          <p:nvPr>
            <p:ph idx="1" type="body"/>
          </p:nvPr>
        </p:nvSpPr>
        <p:spPr>
          <a:xfrm>
            <a:off x="171450" y="1567550"/>
            <a:ext cx="4529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FF0000"/>
                </a:solidFill>
              </a:rPr>
              <a:t>Original Code</a:t>
            </a:r>
            <a:endParaRPr sz="1500">
              <a:solidFill>
                <a:srgbClr val="FF0000"/>
              </a:solidFill>
            </a:endParaRPr>
          </a:p>
        </p:txBody>
      </p:sp>
      <p:sp>
        <p:nvSpPr>
          <p:cNvPr id="157" name="Google Shape;157;p16"/>
          <p:cNvSpPr txBox="1"/>
          <p:nvPr>
            <p:ph idx="2" type="body"/>
          </p:nvPr>
        </p:nvSpPr>
        <p:spPr>
          <a:xfrm>
            <a:off x="4783200" y="1567550"/>
            <a:ext cx="4310700" cy="346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6AA84F"/>
                </a:solidFill>
              </a:rPr>
              <a:t>Modified Code </a:t>
            </a:r>
            <a:endParaRPr sz="1500">
              <a:solidFill>
                <a:srgbClr val="6AA84F"/>
              </a:solidFill>
            </a:endParaRPr>
          </a:p>
        </p:txBody>
      </p:sp>
      <p:pic>
        <p:nvPicPr>
          <p:cNvPr id="158" name="Google Shape;158;p16"/>
          <p:cNvPicPr preferRelativeResize="0"/>
          <p:nvPr/>
        </p:nvPicPr>
        <p:blipFill>
          <a:blip r:embed="rId3">
            <a:alphaModFix/>
          </a:blip>
          <a:stretch>
            <a:fillRect/>
          </a:stretch>
        </p:blipFill>
        <p:spPr>
          <a:xfrm>
            <a:off x="171450" y="2357450"/>
            <a:ext cx="4529400" cy="2678899"/>
          </a:xfrm>
          <a:prstGeom prst="rect">
            <a:avLst/>
          </a:prstGeom>
          <a:noFill/>
          <a:ln>
            <a:noFill/>
          </a:ln>
        </p:spPr>
      </p:pic>
      <p:pic>
        <p:nvPicPr>
          <p:cNvPr id="159" name="Google Shape;159;p16"/>
          <p:cNvPicPr preferRelativeResize="0"/>
          <p:nvPr/>
        </p:nvPicPr>
        <p:blipFill>
          <a:blip r:embed="rId4">
            <a:alphaModFix/>
          </a:blip>
          <a:stretch>
            <a:fillRect/>
          </a:stretch>
        </p:blipFill>
        <p:spPr>
          <a:xfrm>
            <a:off x="4783200" y="2340175"/>
            <a:ext cx="4360799" cy="774475"/>
          </a:xfrm>
          <a:prstGeom prst="rect">
            <a:avLst/>
          </a:prstGeom>
          <a:noFill/>
          <a:ln>
            <a:noFill/>
          </a:ln>
        </p:spPr>
      </p:pic>
      <p:pic>
        <p:nvPicPr>
          <p:cNvPr id="160" name="Google Shape;160;p16"/>
          <p:cNvPicPr preferRelativeResize="0"/>
          <p:nvPr/>
        </p:nvPicPr>
        <p:blipFill>
          <a:blip r:embed="rId5">
            <a:alphaModFix/>
          </a:blip>
          <a:stretch>
            <a:fillRect/>
          </a:stretch>
        </p:blipFill>
        <p:spPr>
          <a:xfrm>
            <a:off x="4808250" y="3212437"/>
            <a:ext cx="4310701" cy="774475"/>
          </a:xfrm>
          <a:prstGeom prst="rect">
            <a:avLst/>
          </a:prstGeom>
          <a:noFill/>
          <a:ln>
            <a:noFill/>
          </a:ln>
        </p:spPr>
      </p:pic>
      <p:pic>
        <p:nvPicPr>
          <p:cNvPr id="161" name="Google Shape;161;p16"/>
          <p:cNvPicPr preferRelativeResize="0"/>
          <p:nvPr/>
        </p:nvPicPr>
        <p:blipFill>
          <a:blip r:embed="rId6">
            <a:alphaModFix/>
          </a:blip>
          <a:stretch>
            <a:fillRect/>
          </a:stretch>
        </p:blipFill>
        <p:spPr>
          <a:xfrm>
            <a:off x="4783200" y="4084675"/>
            <a:ext cx="4360799" cy="91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Imported data to the scripts.js file </a:t>
            </a:r>
            <a:endParaRPr b="1"/>
          </a:p>
        </p:txBody>
      </p:sp>
      <p:sp>
        <p:nvSpPr>
          <p:cNvPr id="167" name="Google Shape;167;p17"/>
          <p:cNvSpPr txBox="1"/>
          <p:nvPr>
            <p:ph idx="1" type="body"/>
          </p:nvPr>
        </p:nvSpPr>
        <p:spPr>
          <a:xfrm>
            <a:off x="135725" y="1413950"/>
            <a:ext cx="4565100" cy="3308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6AA84F"/>
                </a:solidFill>
              </a:rPr>
              <a:t>Change made</a:t>
            </a:r>
            <a:endParaRPr sz="1500">
              <a:solidFill>
                <a:srgbClr val="6AA84F"/>
              </a:solidFill>
            </a:endParaRPr>
          </a:p>
        </p:txBody>
      </p:sp>
      <p:sp>
        <p:nvSpPr>
          <p:cNvPr id="168" name="Google Shape;168;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6AA84F"/>
                </a:solidFill>
              </a:rPr>
              <a:t>Files imported </a:t>
            </a:r>
            <a:endParaRPr sz="1500">
              <a:solidFill>
                <a:srgbClr val="6AA84F"/>
              </a:solidFill>
            </a:endParaRPr>
          </a:p>
        </p:txBody>
      </p:sp>
      <p:sp>
        <p:nvSpPr>
          <p:cNvPr id="169" name="Google Shape;169;p17"/>
          <p:cNvSpPr/>
          <p:nvPr/>
        </p:nvSpPr>
        <p:spPr>
          <a:xfrm>
            <a:off x="192875" y="1478750"/>
            <a:ext cx="4100400" cy="306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 the scripts.js file I imported the authors object, genres object, books array and the BOOKS_PER_PAGE variable from the data.js file </a:t>
            </a:r>
            <a:endParaRPr/>
          </a:p>
        </p:txBody>
      </p:sp>
      <p:pic>
        <p:nvPicPr>
          <p:cNvPr id="170" name="Google Shape;170;p17"/>
          <p:cNvPicPr preferRelativeResize="0"/>
          <p:nvPr/>
        </p:nvPicPr>
        <p:blipFill>
          <a:blip r:embed="rId3">
            <a:alphaModFix/>
          </a:blip>
          <a:stretch>
            <a:fillRect/>
          </a:stretch>
        </p:blipFill>
        <p:spPr>
          <a:xfrm>
            <a:off x="4933225" y="2678900"/>
            <a:ext cx="3403200" cy="31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Declared variables </a:t>
            </a:r>
            <a:endParaRPr b="1"/>
          </a:p>
        </p:txBody>
      </p:sp>
      <p:sp>
        <p:nvSpPr>
          <p:cNvPr id="176" name="Google Shape;176;p18"/>
          <p:cNvSpPr txBox="1"/>
          <p:nvPr>
            <p:ph idx="1" type="body"/>
          </p:nvPr>
        </p:nvSpPr>
        <p:spPr>
          <a:xfrm>
            <a:off x="178600" y="1567550"/>
            <a:ext cx="4522200" cy="349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7" name="Google Shape;177;p18"/>
          <p:cNvSpPr txBox="1"/>
          <p:nvPr>
            <p:ph idx="2" type="body"/>
          </p:nvPr>
        </p:nvSpPr>
        <p:spPr>
          <a:xfrm>
            <a:off x="4933225" y="1567550"/>
            <a:ext cx="4110900" cy="349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18"/>
          <p:cNvPicPr preferRelativeResize="0"/>
          <p:nvPr/>
        </p:nvPicPr>
        <p:blipFill>
          <a:blip r:embed="rId3">
            <a:alphaModFix/>
          </a:blip>
          <a:stretch>
            <a:fillRect/>
          </a:stretch>
        </p:blipFill>
        <p:spPr>
          <a:xfrm>
            <a:off x="4933225" y="1567550"/>
            <a:ext cx="4110899" cy="3490201"/>
          </a:xfrm>
          <a:prstGeom prst="rect">
            <a:avLst/>
          </a:prstGeom>
          <a:noFill/>
          <a:ln>
            <a:noFill/>
          </a:ln>
        </p:spPr>
      </p:pic>
      <p:sp>
        <p:nvSpPr>
          <p:cNvPr id="179" name="Google Shape;179;p18"/>
          <p:cNvSpPr/>
          <p:nvPr/>
        </p:nvSpPr>
        <p:spPr>
          <a:xfrm>
            <a:off x="764375" y="2221700"/>
            <a:ext cx="3850500" cy="242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 assigned HTML dialog classes to the variables that I am going to use in my code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Day and Night theme</a:t>
            </a:r>
            <a:endParaRPr b="1"/>
          </a:p>
        </p:txBody>
      </p:sp>
      <p:sp>
        <p:nvSpPr>
          <p:cNvPr id="185" name="Google Shape;185;p19"/>
          <p:cNvSpPr txBox="1"/>
          <p:nvPr>
            <p:ph idx="1" type="body"/>
          </p:nvPr>
        </p:nvSpPr>
        <p:spPr>
          <a:xfrm>
            <a:off x="711700" y="1696250"/>
            <a:ext cx="3403200" cy="305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FF0000"/>
                </a:solidFill>
              </a:rPr>
              <a:t>Original Code</a:t>
            </a:r>
            <a:endParaRPr sz="1500">
              <a:solidFill>
                <a:srgbClr val="FF0000"/>
              </a:solidFill>
            </a:endParaRPr>
          </a:p>
        </p:txBody>
      </p:sp>
      <p:sp>
        <p:nvSpPr>
          <p:cNvPr id="186" name="Google Shape;186;p19"/>
          <p:cNvSpPr txBox="1"/>
          <p:nvPr>
            <p:ph idx="2" type="body"/>
          </p:nvPr>
        </p:nvSpPr>
        <p:spPr>
          <a:xfrm>
            <a:off x="4933225" y="1696250"/>
            <a:ext cx="3403200" cy="305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6AA84F"/>
                </a:solidFill>
              </a:rPr>
              <a:t>Modified Code </a:t>
            </a:r>
            <a:endParaRPr sz="1500">
              <a:solidFill>
                <a:srgbClr val="6AA84F"/>
              </a:solidFill>
            </a:endParaRPr>
          </a:p>
        </p:txBody>
      </p:sp>
      <p:pic>
        <p:nvPicPr>
          <p:cNvPr id="187" name="Google Shape;187;p19"/>
          <p:cNvPicPr preferRelativeResize="0"/>
          <p:nvPr/>
        </p:nvPicPr>
        <p:blipFill>
          <a:blip r:embed="rId3">
            <a:alphaModFix/>
          </a:blip>
          <a:stretch>
            <a:fillRect/>
          </a:stretch>
        </p:blipFill>
        <p:spPr>
          <a:xfrm>
            <a:off x="4968950" y="2493175"/>
            <a:ext cx="3403200" cy="2257575"/>
          </a:xfrm>
          <a:prstGeom prst="rect">
            <a:avLst/>
          </a:prstGeom>
          <a:noFill/>
          <a:ln>
            <a:noFill/>
          </a:ln>
        </p:spPr>
      </p:pic>
      <p:pic>
        <p:nvPicPr>
          <p:cNvPr id="188" name="Google Shape;188;p19"/>
          <p:cNvPicPr preferRelativeResize="0"/>
          <p:nvPr/>
        </p:nvPicPr>
        <p:blipFill>
          <a:blip r:embed="rId4">
            <a:alphaModFix/>
          </a:blip>
          <a:stretch>
            <a:fillRect/>
          </a:stretch>
        </p:blipFill>
        <p:spPr>
          <a:xfrm>
            <a:off x="711700" y="2493175"/>
            <a:ext cx="3403200" cy="220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183200" y="279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Search functionality</a:t>
            </a:r>
            <a:endParaRPr b="1"/>
          </a:p>
        </p:txBody>
      </p:sp>
      <p:sp>
        <p:nvSpPr>
          <p:cNvPr id="194" name="Google Shape;194;p20"/>
          <p:cNvSpPr txBox="1"/>
          <p:nvPr>
            <p:ph idx="1" type="body"/>
          </p:nvPr>
        </p:nvSpPr>
        <p:spPr>
          <a:xfrm>
            <a:off x="247375" y="1589025"/>
            <a:ext cx="3831600" cy="309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5" name="Google Shape;195;p20"/>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0"/>
          <p:cNvPicPr preferRelativeResize="0"/>
          <p:nvPr/>
        </p:nvPicPr>
        <p:blipFill rotWithShape="1">
          <a:blip r:embed="rId3">
            <a:alphaModFix/>
          </a:blip>
          <a:srcRect b="2789" l="0" r="0" t="-2790"/>
          <a:stretch/>
        </p:blipFill>
        <p:spPr>
          <a:xfrm>
            <a:off x="4350550" y="1469337"/>
            <a:ext cx="4722002" cy="3329377"/>
          </a:xfrm>
          <a:prstGeom prst="rect">
            <a:avLst/>
          </a:prstGeom>
          <a:noFill/>
          <a:ln>
            <a:noFill/>
          </a:ln>
        </p:spPr>
      </p:pic>
      <p:sp>
        <p:nvSpPr>
          <p:cNvPr id="197" name="Google Shape;197;p20"/>
          <p:cNvSpPr/>
          <p:nvPr/>
        </p:nvSpPr>
        <p:spPr>
          <a:xfrm>
            <a:off x="464075" y="2137250"/>
            <a:ext cx="3522000" cy="177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addEventListener on this code </a:t>
            </a:r>
            <a:br>
              <a:rPr lang="en"/>
            </a:br>
            <a:r>
              <a:rPr lang="en"/>
              <a:t>c</a:t>
            </a:r>
            <a:r>
              <a:rPr lang="en"/>
              <a:t>reates a function on the filtering of</a:t>
            </a:r>
            <a:br>
              <a:rPr lang="en"/>
            </a:br>
            <a:r>
              <a:rPr lang="en"/>
              <a:t>the books.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Search functionality</a:t>
            </a:r>
            <a:endParaRPr b="1"/>
          </a:p>
        </p:txBody>
      </p:sp>
      <p:sp>
        <p:nvSpPr>
          <p:cNvPr id="203" name="Google Shape;203;p21"/>
          <p:cNvSpPr txBox="1"/>
          <p:nvPr>
            <p:ph idx="1" type="body"/>
          </p:nvPr>
        </p:nvSpPr>
        <p:spPr>
          <a:xfrm>
            <a:off x="357200" y="1567550"/>
            <a:ext cx="4343400" cy="344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6AA84F"/>
                </a:solidFill>
              </a:rPr>
              <a:t>Filter by genre </a:t>
            </a:r>
            <a:endParaRPr sz="1500">
              <a:solidFill>
                <a:srgbClr val="6AA84F"/>
              </a:solidFill>
            </a:endParaRPr>
          </a:p>
        </p:txBody>
      </p:sp>
      <p:sp>
        <p:nvSpPr>
          <p:cNvPr id="204" name="Google Shape;204;p21"/>
          <p:cNvSpPr txBox="1"/>
          <p:nvPr>
            <p:ph idx="2" type="body"/>
          </p:nvPr>
        </p:nvSpPr>
        <p:spPr>
          <a:xfrm>
            <a:off x="4933225" y="1567550"/>
            <a:ext cx="3953700" cy="344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6AA84F"/>
                </a:solidFill>
              </a:rPr>
              <a:t>Filter by author </a:t>
            </a:r>
            <a:endParaRPr sz="1500">
              <a:solidFill>
                <a:srgbClr val="6AA84F"/>
              </a:solidFill>
            </a:endParaRPr>
          </a:p>
        </p:txBody>
      </p:sp>
      <p:pic>
        <p:nvPicPr>
          <p:cNvPr id="205" name="Google Shape;205;p21"/>
          <p:cNvPicPr preferRelativeResize="0"/>
          <p:nvPr/>
        </p:nvPicPr>
        <p:blipFill>
          <a:blip r:embed="rId3">
            <a:alphaModFix/>
          </a:blip>
          <a:stretch>
            <a:fillRect/>
          </a:stretch>
        </p:blipFill>
        <p:spPr>
          <a:xfrm>
            <a:off x="357200" y="1914525"/>
            <a:ext cx="3650449" cy="2857499"/>
          </a:xfrm>
          <a:prstGeom prst="rect">
            <a:avLst/>
          </a:prstGeom>
          <a:noFill/>
          <a:ln>
            <a:noFill/>
          </a:ln>
        </p:spPr>
      </p:pic>
      <p:pic>
        <p:nvPicPr>
          <p:cNvPr id="206" name="Google Shape;206;p21"/>
          <p:cNvPicPr preferRelativeResize="0"/>
          <p:nvPr/>
        </p:nvPicPr>
        <p:blipFill>
          <a:blip r:embed="rId4">
            <a:alphaModFix/>
          </a:blip>
          <a:stretch>
            <a:fillRect/>
          </a:stretch>
        </p:blipFill>
        <p:spPr>
          <a:xfrm>
            <a:off x="4843450" y="1946675"/>
            <a:ext cx="3800500" cy="3018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