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54205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3733004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845421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89804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023091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89156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629930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380071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820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3085332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35AA80D5-8410-4C48-99E3-6682EC04A757}" type="datetimeFigureOut">
              <a:rPr kumimoji="1" lang="ja-JP" altLang="en-US" smtClean="0"/>
              <a:t>2019/11/19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640089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AA80D5-8410-4C48-99E3-6682EC04A757}" type="datetimeFigureOut">
              <a:rPr kumimoji="1" lang="ja-JP" altLang="en-US" smtClean="0"/>
              <a:t>2019/11/19</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4152187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719145" y="1714499"/>
            <a:ext cx="4528039" cy="1200329"/>
          </a:xfrm>
          <a:prstGeom prst="rect">
            <a:avLst/>
          </a:prstGeom>
          <a:noFill/>
        </p:spPr>
        <p:txBody>
          <a:bodyPr wrap="square" rtlCol="0">
            <a:spAutoFit/>
          </a:bodyPr>
          <a:lstStyle/>
          <a:p>
            <a:r>
              <a:rPr kumimoji="1" lang="ja-JP" altLang="en-US" sz="7200" dirty="0" smtClean="0">
                <a:effectLst>
                  <a:outerShdw blurRad="38100" dist="38100" dir="2700000" algn="tl">
                    <a:srgbClr val="000000">
                      <a:alpha val="43137"/>
                    </a:srgbClr>
                  </a:outerShdw>
                </a:effectLst>
                <a:latin typeface="HG創英ﾌﾟﾚｾﾞﾝｽEB" panose="02020809000000000000" pitchFamily="17" charset="-128"/>
                <a:ea typeface="HG創英ﾌﾟﾚｾﾞﾝｽEB" panose="02020809000000000000" pitchFamily="17" charset="-128"/>
              </a:rPr>
              <a:t>鬼ごっこ</a:t>
            </a:r>
            <a:endParaRPr kumimoji="1" lang="ja-JP" altLang="en-US" sz="7200" dirty="0">
              <a:effectLst>
                <a:outerShdw blurRad="38100" dist="38100" dir="2700000" algn="tl">
                  <a:srgbClr val="000000">
                    <a:alpha val="43137"/>
                  </a:srgbClr>
                </a:outerShdw>
              </a:effectLst>
              <a:latin typeface="HG創英ﾌﾟﾚｾﾞﾝｽEB" panose="02020809000000000000" pitchFamily="17" charset="-128"/>
              <a:ea typeface="HG創英ﾌﾟﾚｾﾞﾝｽEB" panose="02020809000000000000" pitchFamily="17" charset="-128"/>
            </a:endParaRPr>
          </a:p>
        </p:txBody>
      </p:sp>
      <p:sp>
        <p:nvSpPr>
          <p:cNvPr id="5" name="テキスト ボックス 4"/>
          <p:cNvSpPr txBox="1"/>
          <p:nvPr/>
        </p:nvSpPr>
        <p:spPr>
          <a:xfrm>
            <a:off x="5785339" y="5055577"/>
            <a:ext cx="6831623" cy="1200329"/>
          </a:xfrm>
          <a:prstGeom prst="rect">
            <a:avLst/>
          </a:prstGeom>
          <a:noFill/>
        </p:spPr>
        <p:txBody>
          <a:bodyPr wrap="square" rtlCol="0">
            <a:spAutoFit/>
          </a:bodyPr>
          <a:lstStyle/>
          <a:p>
            <a:r>
              <a:rPr kumimoji="1" lang="ja-JP" altLang="en-US" sz="2400" dirty="0" smtClean="0">
                <a:latin typeface="HG正楷書体-PRO" panose="03000600000000000000" pitchFamily="66" charset="-128"/>
                <a:ea typeface="HG正楷書体-PRO" panose="03000600000000000000" pitchFamily="66" charset="-128"/>
              </a:rPr>
              <a:t>製作者</a:t>
            </a:r>
            <a:endParaRPr kumimoji="1" lang="en-US" altLang="ja-JP" sz="2400" dirty="0" smtClean="0">
              <a:latin typeface="HG正楷書体-PRO" panose="03000600000000000000" pitchFamily="66" charset="-128"/>
              <a:ea typeface="HG正楷書体-PRO" panose="03000600000000000000" pitchFamily="66" charset="-128"/>
            </a:endParaRPr>
          </a:p>
          <a:p>
            <a:r>
              <a:rPr kumimoji="1" lang="ja-JP" altLang="en-US" sz="2400" dirty="0" smtClean="0">
                <a:latin typeface="HG正楷書体-PRO" panose="03000600000000000000" pitchFamily="66" charset="-128"/>
                <a:ea typeface="HG正楷書体-PRO" panose="03000600000000000000" pitchFamily="66" charset="-128"/>
              </a:rPr>
              <a:t>ゲームクリエータ専攻科３年　馬場　修平</a:t>
            </a:r>
            <a:endParaRPr kumimoji="1" lang="en-US" altLang="ja-JP" sz="2400" dirty="0" smtClean="0">
              <a:latin typeface="HG正楷書体-PRO" panose="03000600000000000000" pitchFamily="66" charset="-128"/>
              <a:ea typeface="HG正楷書体-PRO" panose="03000600000000000000" pitchFamily="66" charset="-128"/>
            </a:endParaRPr>
          </a:p>
          <a:p>
            <a:r>
              <a:rPr lang="ja-JP" altLang="en-US" sz="2400" dirty="0" smtClean="0">
                <a:latin typeface="HG正楷書体-PRO" panose="03000600000000000000" pitchFamily="66" charset="-128"/>
                <a:ea typeface="HG正楷書体-PRO" panose="03000600000000000000" pitchFamily="66" charset="-128"/>
              </a:rPr>
              <a:t>ゲームクリエータ専攻科３年　吉住　達</a:t>
            </a:r>
            <a:endParaRPr kumimoji="1" lang="en-US" altLang="ja-JP" sz="2400" dirty="0" smtClean="0">
              <a:latin typeface="HG正楷書体-PRO" panose="03000600000000000000" pitchFamily="66" charset="-128"/>
              <a:ea typeface="HG正楷書体-PRO" panose="03000600000000000000" pitchFamily="66" charset="-128"/>
            </a:endParaRPr>
          </a:p>
        </p:txBody>
      </p:sp>
    </p:spTree>
    <p:extLst>
      <p:ext uri="{BB962C8B-B14F-4D97-AF65-F5344CB8AC3E}">
        <p14:creationId xmlns:p14="http://schemas.microsoft.com/office/powerpoint/2010/main" val="349880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2562" y="228600"/>
            <a:ext cx="2769576" cy="523220"/>
          </a:xfrm>
          <a:prstGeom prst="rect">
            <a:avLst/>
          </a:prstGeom>
          <a:noFill/>
        </p:spPr>
        <p:txBody>
          <a:bodyPr wrap="square" rtlCol="0">
            <a:spAutoFit/>
          </a:bodyPr>
          <a:lstStyle/>
          <a:p>
            <a:r>
              <a:rPr kumimoji="1" lang="ja-JP" altLang="en-US" sz="2800" dirty="0" smtClean="0">
                <a:latin typeface="HG創英ﾌﾟﾚｾﾞﾝｽEB" panose="02020809000000000000" pitchFamily="17" charset="-128"/>
                <a:ea typeface="HG創英ﾌﾟﾚｾﾞﾝｽEB" panose="02020809000000000000" pitchFamily="17" charset="-128"/>
              </a:rPr>
              <a:t>👹ゲーム概要</a:t>
            </a:r>
            <a:endParaRPr kumimoji="1" lang="ja-JP" altLang="en-US" sz="2800" dirty="0">
              <a:latin typeface="HG創英ﾌﾟﾚｾﾞﾝｽEB" panose="02020809000000000000" pitchFamily="17" charset="-128"/>
              <a:ea typeface="HG創英ﾌﾟﾚｾﾞﾝｽEB" panose="02020809000000000000" pitchFamily="17" charset="-128"/>
            </a:endParaRPr>
          </a:p>
        </p:txBody>
      </p:sp>
      <p:sp>
        <p:nvSpPr>
          <p:cNvPr id="5" name="テキスト ボックス 4"/>
          <p:cNvSpPr txBox="1"/>
          <p:nvPr/>
        </p:nvSpPr>
        <p:spPr>
          <a:xfrm>
            <a:off x="404446" y="896816"/>
            <a:ext cx="8168054" cy="2677656"/>
          </a:xfrm>
          <a:prstGeom prst="rect">
            <a:avLst/>
          </a:prstGeom>
          <a:noFill/>
        </p:spPr>
        <p:txBody>
          <a:bodyPr wrap="square" rtlCol="0">
            <a:spAutoFit/>
          </a:bodyPr>
          <a:lstStyle/>
          <a:p>
            <a:r>
              <a:rPr kumimoji="1" lang="ja-JP" altLang="en-US" sz="2800" dirty="0" smtClean="0">
                <a:latin typeface="HG創英ﾌﾟﾚｾﾞﾝｽEB" panose="02020809000000000000" pitchFamily="17" charset="-128"/>
                <a:ea typeface="HG創英ﾌﾟﾚｾﾞﾝｽEB" panose="02020809000000000000" pitchFamily="17" charset="-128"/>
              </a:rPr>
              <a:t>暗闇の中でやるスリルのある</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kumimoji="1" lang="ja-JP" altLang="en-US" sz="2800" dirty="0" smtClean="0">
                <a:latin typeface="HG創英ﾌﾟﾚｾﾞﾝｽEB" panose="02020809000000000000" pitchFamily="17" charset="-128"/>
                <a:ea typeface="HG創英ﾌﾟﾚｾﾞﾝｽEB" panose="02020809000000000000" pitchFamily="17" charset="-128"/>
              </a:rPr>
              <a:t>ステルス要素多めの鬼ごっこです。鬼はライトを身に着けていて逃走者がライトの照射範囲に入ると逃走者確保となり大爆発します。</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lang="ja-JP" altLang="en-US" sz="2800" dirty="0">
                <a:latin typeface="HG創英ﾌﾟﾚｾﾞﾝｽEB" panose="02020809000000000000" pitchFamily="17" charset="-128"/>
                <a:ea typeface="HG創英ﾌﾟﾚｾﾞﾝｽEB" panose="02020809000000000000" pitchFamily="17" charset="-128"/>
              </a:rPr>
              <a:t>鬼</a:t>
            </a:r>
            <a:r>
              <a:rPr lang="ja-JP" altLang="en-US" sz="2800" dirty="0" smtClean="0">
                <a:latin typeface="HG創英ﾌﾟﾚｾﾞﾝｽEB" panose="02020809000000000000" pitchFamily="17" charset="-128"/>
                <a:ea typeface="HG創英ﾌﾟﾚｾﾞﾝｽEB" panose="02020809000000000000" pitchFamily="17" charset="-128"/>
              </a:rPr>
              <a:t>は逃走者を捕まえ、逃走者はステージのオブジェクトの配置を使って逃げ切りましょう！</a:t>
            </a:r>
            <a:endParaRPr kumimoji="1" lang="ja-JP" altLang="en-US" sz="2800" dirty="0">
              <a:latin typeface="HG創英ﾌﾟﾚｾﾞﾝｽEB" panose="02020809000000000000" pitchFamily="17" charset="-128"/>
              <a:ea typeface="HG創英ﾌﾟﾚｾﾞﾝｽEB" panose="02020809000000000000" pitchFamily="17" charset="-128"/>
            </a:endParaRPr>
          </a:p>
        </p:txBody>
      </p:sp>
      <p:sp>
        <p:nvSpPr>
          <p:cNvPr id="6" name="テキスト ボックス 5"/>
          <p:cNvSpPr txBox="1"/>
          <p:nvPr/>
        </p:nvSpPr>
        <p:spPr>
          <a:xfrm>
            <a:off x="404445" y="3851030"/>
            <a:ext cx="6928339" cy="1200329"/>
          </a:xfrm>
          <a:prstGeom prst="rect">
            <a:avLst/>
          </a:prstGeom>
          <a:noFill/>
        </p:spPr>
        <p:txBody>
          <a:bodyPr wrap="square" rtlCol="0">
            <a:spAutoFit/>
          </a:bodyPr>
          <a:lstStyle/>
          <a:p>
            <a:r>
              <a:rPr kumimoji="1" lang="ja-JP" altLang="en-US" sz="2400" dirty="0" smtClean="0">
                <a:latin typeface="HG創英ﾌﾟﾚｾﾞﾝｽEB" panose="02020809000000000000" pitchFamily="17" charset="-128"/>
                <a:ea typeface="HG創英ﾌﾟﾚｾﾞﾝｽEB" panose="02020809000000000000" pitchFamily="17" charset="-128"/>
              </a:rPr>
              <a:t>プレイ人数：２～４人</a:t>
            </a:r>
            <a:endParaRPr kumimoji="1" lang="en-US" altLang="ja-JP" sz="2400" dirty="0" smtClean="0">
              <a:latin typeface="HG創英ﾌﾟﾚｾﾞﾝｽEB" panose="02020809000000000000" pitchFamily="17" charset="-128"/>
              <a:ea typeface="HG創英ﾌﾟﾚｾﾞﾝｽEB" panose="02020809000000000000" pitchFamily="17" charset="-128"/>
            </a:endParaRPr>
          </a:p>
          <a:p>
            <a:r>
              <a:rPr lang="ja-JP" altLang="en-US" sz="2400" dirty="0" smtClean="0">
                <a:latin typeface="HG創英ﾌﾟﾚｾﾞﾝｽEB" panose="02020809000000000000" pitchFamily="17" charset="-128"/>
                <a:ea typeface="HG創英ﾌﾟﾚｾﾞﾝｽEB" panose="02020809000000000000" pitchFamily="17" charset="-128"/>
              </a:rPr>
              <a:t>ゲームモード：１</a:t>
            </a:r>
            <a:r>
              <a:rPr lang="en-US" altLang="ja-JP" sz="2400" dirty="0" smtClean="0">
                <a:latin typeface="HG創英ﾌﾟﾚｾﾞﾝｽEB" panose="02020809000000000000" pitchFamily="17" charset="-128"/>
                <a:ea typeface="HG創英ﾌﾟﾚｾﾞﾝｽEB" panose="02020809000000000000" pitchFamily="17" charset="-128"/>
              </a:rPr>
              <a:t>vs</a:t>
            </a:r>
            <a:r>
              <a:rPr lang="ja-JP" altLang="en-US" sz="2400" dirty="0" smtClean="0">
                <a:latin typeface="HG創英ﾌﾟﾚｾﾞﾝｽEB" panose="02020809000000000000" pitchFamily="17" charset="-128"/>
                <a:ea typeface="HG創英ﾌﾟﾚｾﾞﾝｽEB" panose="02020809000000000000" pitchFamily="17" charset="-128"/>
              </a:rPr>
              <a:t>１、１</a:t>
            </a:r>
            <a:r>
              <a:rPr lang="en-US" altLang="ja-JP" sz="2400" dirty="0" smtClean="0">
                <a:latin typeface="HG創英ﾌﾟﾚｾﾞﾝｽEB" panose="02020809000000000000" pitchFamily="17" charset="-128"/>
                <a:ea typeface="HG創英ﾌﾟﾚｾﾞﾝｽEB" panose="02020809000000000000" pitchFamily="17" charset="-128"/>
              </a:rPr>
              <a:t>vs</a:t>
            </a:r>
            <a:r>
              <a:rPr lang="ja-JP" altLang="en-US" sz="2400" dirty="0" smtClean="0">
                <a:latin typeface="HG創英ﾌﾟﾚｾﾞﾝｽEB" panose="02020809000000000000" pitchFamily="17" charset="-128"/>
                <a:ea typeface="HG創英ﾌﾟﾚｾﾞﾝｽEB" panose="02020809000000000000" pitchFamily="17" charset="-128"/>
              </a:rPr>
              <a:t>２、１</a:t>
            </a:r>
            <a:r>
              <a:rPr lang="en-US" altLang="ja-JP" sz="2400" dirty="0" smtClean="0">
                <a:latin typeface="HG創英ﾌﾟﾚｾﾞﾝｽEB" panose="02020809000000000000" pitchFamily="17" charset="-128"/>
                <a:ea typeface="HG創英ﾌﾟﾚｾﾞﾝｽEB" panose="02020809000000000000" pitchFamily="17" charset="-128"/>
              </a:rPr>
              <a:t>vs</a:t>
            </a:r>
            <a:r>
              <a:rPr lang="ja-JP" altLang="en-US" sz="2400" dirty="0" smtClean="0">
                <a:latin typeface="HG創英ﾌﾟﾚｾﾞﾝｽEB" panose="02020809000000000000" pitchFamily="17" charset="-128"/>
                <a:ea typeface="HG創英ﾌﾟﾚｾﾞﾝｽEB" panose="02020809000000000000" pitchFamily="17" charset="-128"/>
              </a:rPr>
              <a:t>３、２</a:t>
            </a:r>
            <a:r>
              <a:rPr lang="en-US" altLang="ja-JP" sz="2400" dirty="0" smtClean="0">
                <a:latin typeface="HG創英ﾌﾟﾚｾﾞﾝｽEB" panose="02020809000000000000" pitchFamily="17" charset="-128"/>
                <a:ea typeface="HG創英ﾌﾟﾚｾﾞﾝｽEB" panose="02020809000000000000" pitchFamily="17" charset="-128"/>
              </a:rPr>
              <a:t>vs</a:t>
            </a:r>
            <a:r>
              <a:rPr lang="ja-JP" altLang="en-US" sz="2400" dirty="0" smtClean="0">
                <a:latin typeface="HG創英ﾌﾟﾚｾﾞﾝｽEB" panose="02020809000000000000" pitchFamily="17" charset="-128"/>
                <a:ea typeface="HG創英ﾌﾟﾚｾﾞﾝｽEB" panose="02020809000000000000" pitchFamily="17" charset="-128"/>
              </a:rPr>
              <a:t>２</a:t>
            </a:r>
            <a:endParaRPr lang="en-US" altLang="ja-JP" sz="2400" dirty="0" smtClean="0">
              <a:latin typeface="HG創英ﾌﾟﾚｾﾞﾝｽEB" panose="02020809000000000000" pitchFamily="17" charset="-128"/>
              <a:ea typeface="HG創英ﾌﾟﾚｾﾞﾝｽEB" panose="02020809000000000000" pitchFamily="17" charset="-128"/>
            </a:endParaRPr>
          </a:p>
          <a:p>
            <a:r>
              <a:rPr kumimoji="1" lang="ja-JP" altLang="en-US" sz="2400" dirty="0" smtClean="0">
                <a:latin typeface="HG創英ﾌﾟﾚｾﾞﾝｽEB" panose="02020809000000000000" pitchFamily="17" charset="-128"/>
                <a:ea typeface="HG創英ﾌﾟﾚｾﾞﾝｽEB" panose="02020809000000000000" pitchFamily="17" charset="-128"/>
              </a:rPr>
              <a:t>制限時間：５分</a:t>
            </a:r>
            <a:endParaRPr kumimoji="1" lang="ja-JP" altLang="en-US" sz="2400" dirty="0">
              <a:latin typeface="HG創英ﾌﾟﾚｾﾞﾝｽEB" panose="02020809000000000000" pitchFamily="17" charset="-128"/>
              <a:ea typeface="HG創英ﾌﾟﾚｾﾞﾝｽEB" panose="02020809000000000000" pitchFamily="17" charset="-128"/>
            </a:endParaRPr>
          </a:p>
        </p:txBody>
      </p:sp>
    </p:spTree>
    <p:extLst>
      <p:ext uri="{BB962C8B-B14F-4D97-AF65-F5344CB8AC3E}">
        <p14:creationId xmlns:p14="http://schemas.microsoft.com/office/powerpoint/2010/main" val="2036612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2561" y="149469"/>
            <a:ext cx="2822331" cy="584775"/>
          </a:xfrm>
          <a:prstGeom prst="rect">
            <a:avLst/>
          </a:prstGeom>
          <a:noFill/>
        </p:spPr>
        <p:txBody>
          <a:bodyPr wrap="square" rtlCol="0">
            <a:spAutoFit/>
          </a:bodyPr>
          <a:lstStyle/>
          <a:p>
            <a:r>
              <a:rPr kumimoji="1" lang="ja-JP" altLang="en-US" sz="3200" dirty="0" smtClean="0">
                <a:latin typeface="HG創英ﾌﾟﾚｾﾞﾝｽEB" panose="02020809000000000000" pitchFamily="17" charset="-128"/>
                <a:ea typeface="HG創英ﾌﾟﾚｾﾞﾝｽEB" panose="02020809000000000000" pitchFamily="17" charset="-128"/>
              </a:rPr>
              <a:t>👹操作説明</a:t>
            </a:r>
            <a:endParaRPr kumimoji="1" lang="ja-JP" altLang="en-US" sz="3200" dirty="0">
              <a:latin typeface="HG創英ﾌﾟﾚｾﾞﾝｽEB" panose="02020809000000000000" pitchFamily="17" charset="-128"/>
              <a:ea typeface="HG創英ﾌﾟﾚｾﾞﾝｽEB" panose="02020809000000000000" pitchFamily="17" charset="-128"/>
            </a:endParaRPr>
          </a:p>
        </p:txBody>
      </p:sp>
      <p:sp>
        <p:nvSpPr>
          <p:cNvPr id="5" name="テキスト ボックス 4"/>
          <p:cNvSpPr txBox="1"/>
          <p:nvPr/>
        </p:nvSpPr>
        <p:spPr>
          <a:xfrm>
            <a:off x="430823" y="1248508"/>
            <a:ext cx="3833446" cy="1200329"/>
          </a:xfrm>
          <a:prstGeom prst="rect">
            <a:avLst/>
          </a:prstGeom>
          <a:noFill/>
        </p:spPr>
        <p:txBody>
          <a:bodyPr wrap="square" rtlCol="0">
            <a:spAutoFit/>
          </a:bodyPr>
          <a:lstStyle/>
          <a:p>
            <a:r>
              <a:rPr kumimoji="1" lang="ja-JP" altLang="en-US" dirty="0" smtClean="0"/>
              <a:t>〇キーボード</a:t>
            </a:r>
            <a:endParaRPr kumimoji="1" lang="en-US" altLang="ja-JP" dirty="0" smtClean="0"/>
          </a:p>
          <a:p>
            <a:pPr lvl="1"/>
            <a:r>
              <a:rPr kumimoji="1" lang="ja-JP" altLang="en-US" dirty="0" smtClean="0"/>
              <a:t>移動：</a:t>
            </a:r>
            <a:r>
              <a:rPr kumimoji="1" lang="en-US" altLang="ja-JP" dirty="0" smtClean="0"/>
              <a:t>AWDS</a:t>
            </a:r>
            <a:r>
              <a:rPr kumimoji="1" lang="ja-JP" altLang="en-US" dirty="0" smtClean="0"/>
              <a:t>キー</a:t>
            </a:r>
            <a:r>
              <a:rPr kumimoji="1" lang="en-US" altLang="ja-JP" dirty="0" smtClean="0"/>
              <a:t>(</a:t>
            </a:r>
            <a:r>
              <a:rPr kumimoji="1" lang="ja-JP" altLang="en-US" dirty="0" smtClean="0"/>
              <a:t>十字キー</a:t>
            </a:r>
            <a:r>
              <a:rPr kumimoji="1" lang="en-US" altLang="ja-JP" dirty="0" smtClean="0"/>
              <a:t>)</a:t>
            </a:r>
          </a:p>
          <a:p>
            <a:pPr lvl="1"/>
            <a:r>
              <a:rPr lang="ja-JP" altLang="en-US" dirty="0" smtClean="0"/>
              <a:t>方向転換：マウス</a:t>
            </a:r>
            <a:endParaRPr lang="en-US" altLang="ja-JP" dirty="0" smtClean="0"/>
          </a:p>
          <a:p>
            <a:pPr lvl="1"/>
            <a:r>
              <a:rPr kumimoji="1" lang="ja-JP" altLang="en-US" dirty="0" smtClean="0"/>
              <a:t>ジャンプ：</a:t>
            </a:r>
            <a:r>
              <a:rPr kumimoji="1" lang="en-US" altLang="ja-JP" dirty="0" smtClean="0"/>
              <a:t>SPACE</a:t>
            </a:r>
            <a:r>
              <a:rPr kumimoji="1" lang="ja-JP" altLang="en-US" dirty="0" smtClean="0"/>
              <a:t>キー</a:t>
            </a:r>
            <a:endParaRPr kumimoji="1" lang="en-US" altLang="ja-JP" dirty="0" smtClean="0"/>
          </a:p>
        </p:txBody>
      </p:sp>
      <p:sp>
        <p:nvSpPr>
          <p:cNvPr id="6" name="テキスト ボックス 5"/>
          <p:cNvSpPr txBox="1"/>
          <p:nvPr/>
        </p:nvSpPr>
        <p:spPr>
          <a:xfrm>
            <a:off x="395653" y="2875085"/>
            <a:ext cx="4484077" cy="1200329"/>
          </a:xfrm>
          <a:prstGeom prst="rect">
            <a:avLst/>
          </a:prstGeom>
          <a:noFill/>
        </p:spPr>
        <p:txBody>
          <a:bodyPr wrap="square" rtlCol="0">
            <a:spAutoFit/>
          </a:bodyPr>
          <a:lstStyle/>
          <a:p>
            <a:r>
              <a:rPr kumimoji="1" lang="ja-JP" altLang="en-US" dirty="0" smtClean="0"/>
              <a:t>〇ゲームパッド</a:t>
            </a:r>
            <a:endParaRPr kumimoji="1" lang="en-US" altLang="ja-JP" dirty="0" smtClean="0"/>
          </a:p>
          <a:p>
            <a:r>
              <a:rPr lang="ja-JP" altLang="en-US" dirty="0" smtClean="0"/>
              <a:t>移動：左スティック</a:t>
            </a:r>
            <a:r>
              <a:rPr lang="en-US" altLang="ja-JP" dirty="0" smtClean="0"/>
              <a:t>(</a:t>
            </a:r>
            <a:r>
              <a:rPr lang="ja-JP" altLang="en-US" dirty="0" smtClean="0"/>
              <a:t>十字キー</a:t>
            </a:r>
            <a:r>
              <a:rPr lang="en-US" altLang="ja-JP" smtClean="0"/>
              <a:t>)</a:t>
            </a:r>
          </a:p>
          <a:p>
            <a:endParaRPr lang="en-US" altLang="ja-JP" dirty="0" smtClean="0"/>
          </a:p>
          <a:p>
            <a:endParaRPr kumimoji="1" lang="ja-JP" altLang="en-US" dirty="0"/>
          </a:p>
        </p:txBody>
      </p:sp>
    </p:spTree>
    <p:extLst>
      <p:ext uri="{BB962C8B-B14F-4D97-AF65-F5344CB8AC3E}">
        <p14:creationId xmlns:p14="http://schemas.microsoft.com/office/powerpoint/2010/main" val="7974941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119</Words>
  <Application>Microsoft Office PowerPoint</Application>
  <PresentationFormat>ワイド画面</PresentationFormat>
  <Paragraphs>18</Paragraphs>
  <Slides>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HG正楷書体-PRO</vt:lpstr>
      <vt:lpstr>HG創英ﾌﾟﾚｾﾞﾝｽEB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6</cp:revision>
  <dcterms:created xsi:type="dcterms:W3CDTF">2019-11-19T00:46:53Z</dcterms:created>
  <dcterms:modified xsi:type="dcterms:W3CDTF">2019-11-19T02:18:46Z</dcterms:modified>
</cp:coreProperties>
</file>