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01457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31865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769233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602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35774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831285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164306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207012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0189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4289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62410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96312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0073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3978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75973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81430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412785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5AA80D5-8410-4C48-99E3-6682EC04A757}" type="datetimeFigureOut">
              <a:rPr kumimoji="1" lang="ja-JP" altLang="en-US" smtClean="0"/>
              <a:t>2019/11/19</a:t>
            </a:fld>
            <a:endParaRPr kumimoji="1" lang="ja-JP"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9097726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31845" y="1816099"/>
            <a:ext cx="5424855" cy="1323439"/>
          </a:xfrm>
          <a:prstGeom prst="rect">
            <a:avLst/>
          </a:prstGeom>
          <a:noFill/>
        </p:spPr>
        <p:txBody>
          <a:bodyPr wrap="square" rtlCol="0">
            <a:spAutoFit/>
          </a:bodyPr>
          <a:lstStyle/>
          <a:p>
            <a:r>
              <a:rPr kumimoji="1" lang="en-US" altLang="ja-JP" sz="8000" dirty="0" err="1" smtClean="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ONI</a:t>
            </a:r>
            <a:r>
              <a:rPr kumimoji="1" lang="en-US" altLang="ja-JP" sz="8000" dirty="0" err="1" smtClean="0">
                <a:solidFill>
                  <a:srgbClr val="FF0000"/>
                </a:solidFill>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G</a:t>
            </a:r>
            <a:r>
              <a:rPr kumimoji="1" lang="en-US" altLang="ja-JP" sz="8000" dirty="0" err="1" smtClean="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okko</a:t>
            </a:r>
            <a:endParaRPr kumimoji="1" lang="ja-JP" altLang="en-US" sz="8000" dirty="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endParaRPr>
          </a:p>
        </p:txBody>
      </p:sp>
      <p:sp>
        <p:nvSpPr>
          <p:cNvPr id="5" name="テキスト ボックス 4"/>
          <p:cNvSpPr txBox="1"/>
          <p:nvPr/>
        </p:nvSpPr>
        <p:spPr>
          <a:xfrm>
            <a:off x="5156200" y="4877777"/>
            <a:ext cx="7035800" cy="1384995"/>
          </a:xfrm>
          <a:prstGeom prst="rect">
            <a:avLst/>
          </a:prstGeom>
          <a:noFill/>
        </p:spPr>
        <p:txBody>
          <a:bodyPr wrap="square" rtlCol="0">
            <a:spAutoFit/>
          </a:bodyPr>
          <a:lstStyle/>
          <a:p>
            <a:r>
              <a:rPr kumimoji="1" lang="ja-JP" altLang="en-US" sz="2800" dirty="0" smtClean="0">
                <a:latin typeface="HG正楷書体-PRO" panose="03000600000000000000" pitchFamily="66" charset="-128"/>
                <a:ea typeface="HG正楷書体-PRO" panose="03000600000000000000" pitchFamily="66" charset="-128"/>
              </a:rPr>
              <a:t>製作者</a:t>
            </a:r>
            <a:endParaRPr kumimoji="1" lang="en-US" altLang="ja-JP" sz="2800" dirty="0" smtClean="0">
              <a:latin typeface="HG正楷書体-PRO" panose="03000600000000000000" pitchFamily="66" charset="-128"/>
              <a:ea typeface="HG正楷書体-PRO" panose="03000600000000000000" pitchFamily="66" charset="-128"/>
            </a:endParaRPr>
          </a:p>
          <a:p>
            <a:r>
              <a:rPr kumimoji="1" lang="ja-JP" altLang="en-US" sz="2800" dirty="0" smtClean="0">
                <a:latin typeface="HG正楷書体-PRO" panose="03000600000000000000" pitchFamily="66" charset="-128"/>
                <a:ea typeface="HG正楷書体-PRO" panose="03000600000000000000" pitchFamily="66" charset="-128"/>
              </a:rPr>
              <a:t>ゲームクリエータ専攻科３年　馬場　修平</a:t>
            </a:r>
            <a:endParaRPr kumimoji="1" lang="en-US" altLang="ja-JP" sz="2800" dirty="0" smtClean="0">
              <a:latin typeface="HG正楷書体-PRO" panose="03000600000000000000" pitchFamily="66" charset="-128"/>
              <a:ea typeface="HG正楷書体-PRO" panose="03000600000000000000" pitchFamily="66" charset="-128"/>
            </a:endParaRPr>
          </a:p>
          <a:p>
            <a:r>
              <a:rPr lang="ja-JP" altLang="en-US" sz="2800" dirty="0" smtClean="0">
                <a:latin typeface="HG正楷書体-PRO" panose="03000600000000000000" pitchFamily="66" charset="-128"/>
                <a:ea typeface="HG正楷書体-PRO" panose="03000600000000000000" pitchFamily="66" charset="-128"/>
              </a:rPr>
              <a:t>ゲームクリエータ専攻科３年　吉住　達</a:t>
            </a:r>
            <a:endParaRPr kumimoji="1" lang="en-US" altLang="ja-JP" sz="2800" dirty="0" smtClean="0">
              <a:latin typeface="HG正楷書体-PRO" panose="03000600000000000000" pitchFamily="66" charset="-128"/>
              <a:ea typeface="HG正楷書体-PRO" panose="03000600000000000000" pitchFamily="66" charset="-128"/>
            </a:endParaRPr>
          </a:p>
        </p:txBody>
      </p:sp>
    </p:spTree>
    <p:extLst>
      <p:ext uri="{BB962C8B-B14F-4D97-AF65-F5344CB8AC3E}">
        <p14:creationId xmlns:p14="http://schemas.microsoft.com/office/powerpoint/2010/main" val="349880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2562" y="228600"/>
            <a:ext cx="2769576" cy="523220"/>
          </a:xfrm>
          <a:prstGeom prst="rect">
            <a:avLst/>
          </a:prstGeom>
          <a:noFill/>
        </p:spPr>
        <p:txBody>
          <a:bodyPr wrap="square" rtlCol="0">
            <a:spAutoFit/>
          </a:bodyPr>
          <a:lstStyle/>
          <a:p>
            <a:r>
              <a:rPr kumimoji="1" lang="ja-JP" altLang="en-US" sz="2800" dirty="0" smtClean="0">
                <a:latin typeface="HG創英ﾌﾟﾚｾﾞﾝｽEB" panose="02020809000000000000" pitchFamily="17" charset="-128"/>
                <a:ea typeface="HG創英ﾌﾟﾚｾﾞﾝｽEB" panose="02020809000000000000" pitchFamily="17" charset="-128"/>
              </a:rPr>
              <a:t>👹ゲーム概要</a:t>
            </a:r>
            <a:endParaRPr kumimoji="1" lang="ja-JP" altLang="en-US" sz="2800" dirty="0">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404446" y="896816"/>
            <a:ext cx="8168054" cy="2677656"/>
          </a:xfrm>
          <a:prstGeom prst="rect">
            <a:avLst/>
          </a:prstGeom>
          <a:noFill/>
        </p:spPr>
        <p:txBody>
          <a:bodyPr wrap="square" rtlCol="0">
            <a:spAutoFit/>
          </a:bodyPr>
          <a:lstStyle/>
          <a:p>
            <a:r>
              <a:rPr kumimoji="1" lang="ja-JP" altLang="en-US" sz="2800" dirty="0" smtClean="0">
                <a:latin typeface="HG創英ﾌﾟﾚｾﾞﾝｽEB" panose="02020809000000000000" pitchFamily="17" charset="-128"/>
                <a:ea typeface="HG創英ﾌﾟﾚｾﾞﾝｽEB" panose="02020809000000000000" pitchFamily="17" charset="-128"/>
              </a:rPr>
              <a:t>暗闇の中でやるスリルのある</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kumimoji="1" lang="ja-JP" altLang="en-US" sz="2800" dirty="0" smtClean="0">
                <a:latin typeface="HG創英ﾌﾟﾚｾﾞﾝｽEB" panose="02020809000000000000" pitchFamily="17" charset="-128"/>
                <a:ea typeface="HG創英ﾌﾟﾚｾﾞﾝｽEB" panose="02020809000000000000" pitchFamily="17" charset="-128"/>
              </a:rPr>
              <a:t>ステルス要素多めの鬼ごっこです。鬼はライトを身に着けていて逃走者がライトの照射範囲に入ると逃走者確保となり大爆発します。</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lang="ja-JP" altLang="en-US" sz="2800" dirty="0">
                <a:latin typeface="HG創英ﾌﾟﾚｾﾞﾝｽEB" panose="02020809000000000000" pitchFamily="17" charset="-128"/>
                <a:ea typeface="HG創英ﾌﾟﾚｾﾞﾝｽEB" panose="02020809000000000000" pitchFamily="17" charset="-128"/>
              </a:rPr>
              <a:t>鬼</a:t>
            </a:r>
            <a:r>
              <a:rPr lang="ja-JP" altLang="en-US" sz="2800" dirty="0" smtClean="0">
                <a:latin typeface="HG創英ﾌﾟﾚｾﾞﾝｽEB" panose="02020809000000000000" pitchFamily="17" charset="-128"/>
                <a:ea typeface="HG創英ﾌﾟﾚｾﾞﾝｽEB" panose="02020809000000000000" pitchFamily="17" charset="-128"/>
              </a:rPr>
              <a:t>は逃走者を捕まえ、逃走者はステージのオブジェクトの配置を使って逃げ切りましょう！</a:t>
            </a:r>
            <a:endParaRPr kumimoji="1" lang="ja-JP" altLang="en-US" sz="2800" dirty="0">
              <a:latin typeface="HG創英ﾌﾟﾚｾﾞﾝｽEB" panose="02020809000000000000" pitchFamily="17" charset="-128"/>
              <a:ea typeface="HG創英ﾌﾟﾚｾﾞﾝｽEB" panose="02020809000000000000" pitchFamily="17" charset="-128"/>
            </a:endParaRPr>
          </a:p>
        </p:txBody>
      </p:sp>
      <p:sp>
        <p:nvSpPr>
          <p:cNvPr id="6" name="テキスト ボックス 5"/>
          <p:cNvSpPr txBox="1"/>
          <p:nvPr/>
        </p:nvSpPr>
        <p:spPr>
          <a:xfrm>
            <a:off x="404445" y="3851030"/>
            <a:ext cx="6928339" cy="1200329"/>
          </a:xfrm>
          <a:prstGeom prst="rect">
            <a:avLst/>
          </a:prstGeom>
          <a:noFill/>
        </p:spPr>
        <p:txBody>
          <a:bodyPr wrap="square" rtlCol="0">
            <a:spAutoFit/>
          </a:bodyPr>
          <a:lstStyle/>
          <a:p>
            <a:r>
              <a:rPr kumimoji="1" lang="ja-JP" altLang="en-US" sz="2400" dirty="0" smtClean="0">
                <a:latin typeface="HG創英ﾌﾟﾚｾﾞﾝｽEB" panose="02020809000000000000" pitchFamily="17" charset="-128"/>
                <a:ea typeface="HG創英ﾌﾟﾚｾﾞﾝｽEB" panose="02020809000000000000" pitchFamily="17" charset="-128"/>
              </a:rPr>
              <a:t>プレイ人数：２～４人</a:t>
            </a:r>
            <a:endParaRPr kumimoji="1" lang="en-US" altLang="ja-JP" sz="2400" dirty="0" smtClean="0">
              <a:latin typeface="HG創英ﾌﾟﾚｾﾞﾝｽEB" panose="02020809000000000000" pitchFamily="17" charset="-128"/>
              <a:ea typeface="HG創英ﾌﾟﾚｾﾞﾝｽEB" panose="02020809000000000000" pitchFamily="17" charset="-128"/>
            </a:endParaRPr>
          </a:p>
          <a:p>
            <a:r>
              <a:rPr lang="ja-JP" altLang="en-US" sz="2400" dirty="0" smtClean="0">
                <a:latin typeface="HG創英ﾌﾟﾚｾﾞﾝｽEB" panose="02020809000000000000" pitchFamily="17" charset="-128"/>
                <a:ea typeface="HG創英ﾌﾟﾚｾﾞﾝｽEB" panose="02020809000000000000" pitchFamily="17" charset="-128"/>
              </a:rPr>
              <a:t>ゲームモード：１</a:t>
            </a:r>
            <a:r>
              <a:rPr lang="en-US" altLang="ja-JP" sz="2400" dirty="0" smtClean="0">
                <a:latin typeface="HG創英ﾌﾟﾚｾﾞﾝｽEB" panose="02020809000000000000" pitchFamily="17" charset="-128"/>
                <a:ea typeface="HG創英ﾌﾟﾚｾﾞﾝｽEB" panose="02020809000000000000" pitchFamily="17" charset="-128"/>
              </a:rPr>
              <a:t>vs</a:t>
            </a:r>
            <a:r>
              <a:rPr lang="ja-JP" altLang="en-US" sz="2400" dirty="0" smtClean="0">
                <a:latin typeface="HG創英ﾌﾟﾚｾﾞﾝｽEB" panose="02020809000000000000" pitchFamily="17" charset="-128"/>
                <a:ea typeface="HG創英ﾌﾟﾚｾﾞﾝｽEB" panose="02020809000000000000" pitchFamily="17" charset="-128"/>
              </a:rPr>
              <a:t>１、１</a:t>
            </a:r>
            <a:r>
              <a:rPr lang="en-US" altLang="ja-JP" sz="2400" dirty="0" smtClean="0">
                <a:latin typeface="HG創英ﾌﾟﾚｾﾞﾝｽEB" panose="02020809000000000000" pitchFamily="17" charset="-128"/>
                <a:ea typeface="HG創英ﾌﾟﾚｾﾞﾝｽEB" panose="02020809000000000000" pitchFamily="17" charset="-128"/>
              </a:rPr>
              <a:t>vs</a:t>
            </a:r>
            <a:r>
              <a:rPr lang="ja-JP" altLang="en-US" sz="2400" dirty="0" smtClean="0">
                <a:latin typeface="HG創英ﾌﾟﾚｾﾞﾝｽEB" panose="02020809000000000000" pitchFamily="17" charset="-128"/>
                <a:ea typeface="HG創英ﾌﾟﾚｾﾞﾝｽEB" panose="02020809000000000000" pitchFamily="17" charset="-128"/>
              </a:rPr>
              <a:t>２、１</a:t>
            </a:r>
            <a:r>
              <a:rPr lang="en-US" altLang="ja-JP" sz="2400" dirty="0" smtClean="0">
                <a:latin typeface="HG創英ﾌﾟﾚｾﾞﾝｽEB" panose="02020809000000000000" pitchFamily="17" charset="-128"/>
                <a:ea typeface="HG創英ﾌﾟﾚｾﾞﾝｽEB" panose="02020809000000000000" pitchFamily="17" charset="-128"/>
              </a:rPr>
              <a:t>vs</a:t>
            </a:r>
            <a:r>
              <a:rPr lang="ja-JP" altLang="en-US" sz="2400" dirty="0" smtClean="0">
                <a:latin typeface="HG創英ﾌﾟﾚｾﾞﾝｽEB" panose="02020809000000000000" pitchFamily="17" charset="-128"/>
                <a:ea typeface="HG創英ﾌﾟﾚｾﾞﾝｽEB" panose="02020809000000000000" pitchFamily="17" charset="-128"/>
              </a:rPr>
              <a:t>３、２</a:t>
            </a:r>
            <a:r>
              <a:rPr lang="en-US" altLang="ja-JP" sz="2400" dirty="0" smtClean="0">
                <a:latin typeface="HG創英ﾌﾟﾚｾﾞﾝｽEB" panose="02020809000000000000" pitchFamily="17" charset="-128"/>
                <a:ea typeface="HG創英ﾌﾟﾚｾﾞﾝｽEB" panose="02020809000000000000" pitchFamily="17" charset="-128"/>
              </a:rPr>
              <a:t>vs</a:t>
            </a:r>
            <a:r>
              <a:rPr lang="ja-JP" altLang="en-US" sz="2400" dirty="0" smtClean="0">
                <a:latin typeface="HG創英ﾌﾟﾚｾﾞﾝｽEB" panose="02020809000000000000" pitchFamily="17" charset="-128"/>
                <a:ea typeface="HG創英ﾌﾟﾚｾﾞﾝｽEB" panose="02020809000000000000" pitchFamily="17" charset="-128"/>
              </a:rPr>
              <a:t>２</a:t>
            </a:r>
            <a:endParaRPr lang="en-US" altLang="ja-JP" sz="2400" dirty="0" smtClean="0">
              <a:latin typeface="HG創英ﾌﾟﾚｾﾞﾝｽEB" panose="02020809000000000000" pitchFamily="17" charset="-128"/>
              <a:ea typeface="HG創英ﾌﾟﾚｾﾞﾝｽEB" panose="02020809000000000000" pitchFamily="17" charset="-128"/>
            </a:endParaRPr>
          </a:p>
          <a:p>
            <a:r>
              <a:rPr kumimoji="1" lang="ja-JP" altLang="en-US" sz="2400" dirty="0" smtClean="0">
                <a:latin typeface="HG創英ﾌﾟﾚｾﾞﾝｽEB" panose="02020809000000000000" pitchFamily="17" charset="-128"/>
                <a:ea typeface="HG創英ﾌﾟﾚｾﾞﾝｽEB" panose="02020809000000000000" pitchFamily="17" charset="-128"/>
              </a:rPr>
              <a:t>制限時間：５分</a:t>
            </a:r>
            <a:endParaRPr kumimoji="1" lang="ja-JP" altLang="en-US" sz="2400" dirty="0">
              <a:latin typeface="HG創英ﾌﾟﾚｾﾞﾝｽEB" panose="02020809000000000000" pitchFamily="17" charset="-128"/>
              <a:ea typeface="HG創英ﾌﾟﾚｾﾞﾝｽEB" panose="02020809000000000000" pitchFamily="17" charset="-128"/>
            </a:endParaRPr>
          </a:p>
        </p:txBody>
      </p:sp>
    </p:spTree>
    <p:extLst>
      <p:ext uri="{BB962C8B-B14F-4D97-AF65-F5344CB8AC3E}">
        <p14:creationId xmlns:p14="http://schemas.microsoft.com/office/powerpoint/2010/main" val="2036612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2561" y="149469"/>
            <a:ext cx="2822331" cy="584775"/>
          </a:xfrm>
          <a:prstGeom prst="rect">
            <a:avLst/>
          </a:prstGeom>
          <a:noFill/>
        </p:spPr>
        <p:txBody>
          <a:bodyPr wrap="square" rtlCol="0">
            <a:spAutoFit/>
          </a:bodyPr>
          <a:lstStyle/>
          <a:p>
            <a:r>
              <a:rPr kumimoji="1" lang="ja-JP" altLang="en-US" sz="3200" dirty="0" smtClean="0">
                <a:latin typeface="HG創英ﾌﾟﾚｾﾞﾝｽEB" panose="02020809000000000000" pitchFamily="17" charset="-128"/>
                <a:ea typeface="HG創英ﾌﾟﾚｾﾞﾝｽEB" panose="02020809000000000000" pitchFamily="17" charset="-128"/>
              </a:rPr>
              <a:t>👹操作説明</a:t>
            </a:r>
            <a:endParaRPr kumimoji="1" lang="ja-JP" altLang="en-US" sz="3200" dirty="0">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272561" y="835168"/>
            <a:ext cx="3833446" cy="1938992"/>
          </a:xfrm>
          <a:prstGeom prst="rect">
            <a:avLst/>
          </a:prstGeom>
          <a:noFill/>
        </p:spPr>
        <p:txBody>
          <a:bodyPr wrap="square" rtlCol="0">
            <a:spAutoFit/>
          </a:bodyPr>
          <a:lstStyle/>
          <a:p>
            <a:r>
              <a:rPr kumimoji="1" lang="ja-JP" altLang="en-US" sz="2400" dirty="0" smtClean="0">
                <a:latin typeface="HGP創英ﾌﾟﾚｾﾞﾝｽEB" panose="02020800000000000000" pitchFamily="18" charset="-128"/>
                <a:ea typeface="HGP創英ﾌﾟﾚｾﾞﾝｽEB" panose="02020800000000000000" pitchFamily="18" charset="-128"/>
              </a:rPr>
              <a:t>〇キーボード</a:t>
            </a:r>
            <a:endParaRPr kumimoji="1" lang="en-US" altLang="ja-JP" sz="2400" dirty="0" smtClean="0">
              <a:latin typeface="HGP創英ﾌﾟﾚｾﾞﾝｽEB" panose="02020800000000000000" pitchFamily="18" charset="-128"/>
              <a:ea typeface="HGP創英ﾌﾟﾚｾﾞﾝｽEB" panose="02020800000000000000" pitchFamily="18" charset="-128"/>
            </a:endParaRPr>
          </a:p>
          <a:p>
            <a:pPr lvl="1"/>
            <a:r>
              <a:rPr kumimoji="1" lang="ja-JP" altLang="en-US" sz="2400" dirty="0" smtClean="0">
                <a:latin typeface="HGP創英ﾌﾟﾚｾﾞﾝｽEB" panose="02020800000000000000" pitchFamily="18" charset="-128"/>
                <a:ea typeface="HGP創英ﾌﾟﾚｾﾞﾝｽEB" panose="02020800000000000000" pitchFamily="18" charset="-128"/>
              </a:rPr>
              <a:t>移動：</a:t>
            </a:r>
            <a:r>
              <a:rPr kumimoji="1" lang="en-US" altLang="ja-JP" sz="2400" dirty="0" smtClean="0">
                <a:latin typeface="HGP創英ﾌﾟﾚｾﾞﾝｽEB" panose="02020800000000000000" pitchFamily="18" charset="-128"/>
                <a:ea typeface="HGP創英ﾌﾟﾚｾﾞﾝｽEB" panose="02020800000000000000" pitchFamily="18" charset="-128"/>
              </a:rPr>
              <a:t>AWDS</a:t>
            </a:r>
            <a:r>
              <a:rPr kumimoji="1" lang="ja-JP" altLang="en-US" sz="2400" dirty="0" smtClean="0">
                <a:latin typeface="HGP創英ﾌﾟﾚｾﾞﾝｽEB" panose="02020800000000000000" pitchFamily="18" charset="-128"/>
                <a:ea typeface="HGP創英ﾌﾟﾚｾﾞﾝｽEB" panose="02020800000000000000" pitchFamily="18" charset="-128"/>
              </a:rPr>
              <a:t>キー</a:t>
            </a:r>
            <a:r>
              <a:rPr kumimoji="1" lang="en-US" altLang="ja-JP" sz="2400" dirty="0" smtClean="0">
                <a:latin typeface="HGP創英ﾌﾟﾚｾﾞﾝｽEB" panose="02020800000000000000" pitchFamily="18" charset="-128"/>
                <a:ea typeface="HGP創英ﾌﾟﾚｾﾞﾝｽEB" panose="02020800000000000000" pitchFamily="18" charset="-128"/>
              </a:rPr>
              <a:t>(</a:t>
            </a:r>
            <a:r>
              <a:rPr kumimoji="1" lang="ja-JP" altLang="en-US" sz="2400" dirty="0" smtClean="0">
                <a:latin typeface="HGP創英ﾌﾟﾚｾﾞﾝｽEB" panose="02020800000000000000" pitchFamily="18" charset="-128"/>
                <a:ea typeface="HGP創英ﾌﾟﾚｾﾞﾝｽEB" panose="02020800000000000000" pitchFamily="18" charset="-128"/>
              </a:rPr>
              <a:t>十字キー</a:t>
            </a:r>
            <a:r>
              <a:rPr kumimoji="1" lang="en-US" altLang="ja-JP" sz="2400" dirty="0" smtClean="0">
                <a:latin typeface="HGP創英ﾌﾟﾚｾﾞﾝｽEB" panose="02020800000000000000" pitchFamily="18" charset="-128"/>
                <a:ea typeface="HGP創英ﾌﾟﾚｾﾞﾝｽEB" panose="02020800000000000000" pitchFamily="18" charset="-128"/>
              </a:rPr>
              <a:t>)</a:t>
            </a:r>
          </a:p>
          <a:p>
            <a:pPr lvl="1"/>
            <a:r>
              <a:rPr lang="ja-JP" altLang="en-US" sz="2400" dirty="0" smtClean="0">
                <a:latin typeface="HGP創英ﾌﾟﾚｾﾞﾝｽEB" panose="02020800000000000000" pitchFamily="18" charset="-128"/>
                <a:ea typeface="HGP創英ﾌﾟﾚｾﾞﾝｽEB" panose="02020800000000000000" pitchFamily="18" charset="-128"/>
              </a:rPr>
              <a:t>方向転換：マウス</a:t>
            </a:r>
            <a:endParaRPr lang="en-US" altLang="ja-JP" sz="2400" dirty="0" smtClean="0">
              <a:latin typeface="HGP創英ﾌﾟﾚｾﾞﾝｽEB" panose="02020800000000000000" pitchFamily="18" charset="-128"/>
              <a:ea typeface="HGP創英ﾌﾟﾚｾﾞﾝｽEB" panose="02020800000000000000" pitchFamily="18" charset="-128"/>
            </a:endParaRPr>
          </a:p>
          <a:p>
            <a:pPr lvl="1"/>
            <a:r>
              <a:rPr kumimoji="1" lang="ja-JP" altLang="en-US" sz="2400" dirty="0" smtClean="0">
                <a:latin typeface="HGP創英ﾌﾟﾚｾﾞﾝｽEB" panose="02020800000000000000" pitchFamily="18" charset="-128"/>
                <a:ea typeface="HGP創英ﾌﾟﾚｾﾞﾝｽEB" panose="02020800000000000000" pitchFamily="18" charset="-128"/>
              </a:rPr>
              <a:t>ジャンプ：</a:t>
            </a:r>
            <a:r>
              <a:rPr kumimoji="1" lang="en-US" altLang="ja-JP" sz="2400" dirty="0" smtClean="0">
                <a:latin typeface="HGP創英ﾌﾟﾚｾﾞﾝｽEB" panose="02020800000000000000" pitchFamily="18" charset="-128"/>
                <a:ea typeface="HGP創英ﾌﾟﾚｾﾞﾝｽEB" panose="02020800000000000000" pitchFamily="18" charset="-128"/>
              </a:rPr>
              <a:t>SPACE</a:t>
            </a:r>
            <a:r>
              <a:rPr kumimoji="1" lang="ja-JP" altLang="en-US" sz="2400" dirty="0" smtClean="0">
                <a:latin typeface="HGP創英ﾌﾟﾚｾﾞﾝｽEB" panose="02020800000000000000" pitchFamily="18" charset="-128"/>
                <a:ea typeface="HGP創英ﾌﾟﾚｾﾞﾝｽEB" panose="02020800000000000000" pitchFamily="18" charset="-128"/>
              </a:rPr>
              <a:t>キー</a:t>
            </a:r>
            <a:endParaRPr kumimoji="1" lang="en-US" altLang="ja-JP" sz="2400" dirty="0" smtClean="0">
              <a:latin typeface="HGP創英ﾌﾟﾚｾﾞﾝｽEB" panose="02020800000000000000" pitchFamily="18" charset="-128"/>
              <a:ea typeface="HGP創英ﾌﾟﾚｾﾞﾝｽEB" panose="02020800000000000000" pitchFamily="18" charset="-128"/>
            </a:endParaRPr>
          </a:p>
        </p:txBody>
      </p:sp>
      <p:sp>
        <p:nvSpPr>
          <p:cNvPr id="6" name="テキスト ボックス 5"/>
          <p:cNvSpPr txBox="1"/>
          <p:nvPr/>
        </p:nvSpPr>
        <p:spPr>
          <a:xfrm>
            <a:off x="395653" y="2875085"/>
            <a:ext cx="4484077" cy="2123658"/>
          </a:xfrm>
          <a:prstGeom prst="rect">
            <a:avLst/>
          </a:prstGeom>
          <a:noFill/>
        </p:spPr>
        <p:txBody>
          <a:bodyPr wrap="square" rtlCol="0">
            <a:spAutoFit/>
          </a:bodyPr>
          <a:lstStyle/>
          <a:p>
            <a:r>
              <a:rPr kumimoji="1" lang="ja-JP" altLang="en-US" sz="2400" dirty="0" smtClean="0">
                <a:latin typeface="HGP創英ﾌﾟﾚｾﾞﾝｽEB" panose="02020800000000000000" pitchFamily="18" charset="-128"/>
                <a:ea typeface="HGP創英ﾌﾟﾚｾﾞﾝｽEB" panose="02020800000000000000" pitchFamily="18" charset="-128"/>
              </a:rPr>
              <a:t>〇ゲームパッド</a:t>
            </a:r>
            <a:endParaRPr kumimoji="1" lang="en-US" altLang="ja-JP" sz="2400" dirty="0" smtClean="0">
              <a:latin typeface="HGP創英ﾌﾟﾚｾﾞﾝｽEB" panose="02020800000000000000" pitchFamily="18" charset="-128"/>
              <a:ea typeface="HGP創英ﾌﾟﾚｾﾞﾝｽEB" panose="02020800000000000000" pitchFamily="18" charset="-128"/>
            </a:endParaRPr>
          </a:p>
          <a:p>
            <a:r>
              <a:rPr lang="ja-JP" altLang="en-US" sz="2400" dirty="0" smtClean="0">
                <a:latin typeface="HGP創英ﾌﾟﾚｾﾞﾝｽEB" panose="02020800000000000000" pitchFamily="18" charset="-128"/>
                <a:ea typeface="HGP創英ﾌﾟﾚｾﾞﾝｽEB" panose="02020800000000000000" pitchFamily="18" charset="-128"/>
              </a:rPr>
              <a:t>移動：左スティック</a:t>
            </a:r>
            <a:r>
              <a:rPr lang="en-US" altLang="ja-JP" sz="2400" dirty="0" smtClean="0">
                <a:latin typeface="HGP創英ﾌﾟﾚｾﾞﾝｽEB" panose="02020800000000000000" pitchFamily="18" charset="-128"/>
                <a:ea typeface="HGP創英ﾌﾟﾚｾﾞﾝｽEB" panose="02020800000000000000" pitchFamily="18" charset="-128"/>
              </a:rPr>
              <a:t>(</a:t>
            </a:r>
            <a:r>
              <a:rPr lang="ja-JP" altLang="en-US" sz="2400" dirty="0" smtClean="0">
                <a:latin typeface="HGP創英ﾌﾟﾚｾﾞﾝｽEB" panose="02020800000000000000" pitchFamily="18" charset="-128"/>
                <a:ea typeface="HGP創英ﾌﾟﾚｾﾞﾝｽEB" panose="02020800000000000000" pitchFamily="18" charset="-128"/>
              </a:rPr>
              <a:t>十字キー</a:t>
            </a:r>
            <a:r>
              <a:rPr lang="en-US" altLang="ja-JP" sz="2400" dirty="0" smtClean="0">
                <a:latin typeface="HGP創英ﾌﾟﾚｾﾞﾝｽEB" panose="02020800000000000000" pitchFamily="18" charset="-128"/>
                <a:ea typeface="HGP創英ﾌﾟﾚｾﾞﾝｽEB" panose="02020800000000000000" pitchFamily="18" charset="-128"/>
              </a:rPr>
              <a:t>)</a:t>
            </a:r>
          </a:p>
          <a:p>
            <a:r>
              <a:rPr lang="ja-JP" altLang="en-US" sz="2400" dirty="0" smtClean="0">
                <a:latin typeface="HGP創英ﾌﾟﾚｾﾞﾝｽEB" panose="02020800000000000000" pitchFamily="18" charset="-128"/>
                <a:ea typeface="HGP創英ﾌﾟﾚｾﾞﾝｽEB" panose="02020800000000000000" pitchFamily="18" charset="-128"/>
              </a:rPr>
              <a:t>方向転換：右スティック</a:t>
            </a:r>
            <a:endParaRPr lang="en-US" altLang="ja-JP" sz="2400" dirty="0" smtClean="0">
              <a:latin typeface="HGP創英ﾌﾟﾚｾﾞﾝｽEB" panose="02020800000000000000" pitchFamily="18" charset="-128"/>
              <a:ea typeface="HGP創英ﾌﾟﾚｾﾞﾝｽEB" panose="02020800000000000000" pitchFamily="18" charset="-128"/>
            </a:endParaRPr>
          </a:p>
          <a:p>
            <a:r>
              <a:rPr lang="ja-JP" altLang="en-US" sz="2400" dirty="0" smtClean="0">
                <a:latin typeface="HGP創英ﾌﾟﾚｾﾞﾝｽEB" panose="02020800000000000000" pitchFamily="18" charset="-128"/>
                <a:ea typeface="HGP創英ﾌﾟﾚｾﾞﾝｽEB" panose="02020800000000000000" pitchFamily="18" charset="-128"/>
              </a:rPr>
              <a:t>ジャンプ：</a:t>
            </a:r>
            <a:r>
              <a:rPr lang="en-US" altLang="ja-JP" sz="2400" dirty="0" smtClean="0">
                <a:latin typeface="HGP創英ﾌﾟﾚｾﾞﾝｽEB" panose="02020800000000000000" pitchFamily="18" charset="-128"/>
                <a:ea typeface="HGP創英ﾌﾟﾚｾﾞﾝｽEB" panose="02020800000000000000" pitchFamily="18" charset="-128"/>
              </a:rPr>
              <a:t>B</a:t>
            </a:r>
            <a:r>
              <a:rPr lang="ja-JP" altLang="en-US" sz="2400" dirty="0" smtClean="0">
                <a:latin typeface="HGP創英ﾌﾟﾚｾﾞﾝｽEB" panose="02020800000000000000" pitchFamily="18" charset="-128"/>
                <a:ea typeface="HGP創英ﾌﾟﾚｾﾞﾝｽEB" panose="02020800000000000000" pitchFamily="18" charset="-128"/>
              </a:rPr>
              <a:t>キー</a:t>
            </a:r>
            <a:endParaRPr lang="en-US" altLang="ja-JP" sz="2400" dirty="0" smtClean="0">
              <a:latin typeface="HGP創英ﾌﾟﾚｾﾞﾝｽEB" panose="02020800000000000000" pitchFamily="18" charset="-128"/>
              <a:ea typeface="HGP創英ﾌﾟﾚｾﾞﾝｽEB" panose="02020800000000000000" pitchFamily="18" charset="-128"/>
            </a:endParaRPr>
          </a:p>
          <a:p>
            <a:endParaRPr lang="en-US" altLang="ja-JP" dirty="0" smtClean="0"/>
          </a:p>
          <a:p>
            <a:endParaRPr kumimoji="1" lang="ja-JP" altLang="en-US" dirty="0"/>
          </a:p>
        </p:txBody>
      </p:sp>
    </p:spTree>
    <p:extLst>
      <p:ext uri="{BB962C8B-B14F-4D97-AF65-F5344CB8AC3E}">
        <p14:creationId xmlns:p14="http://schemas.microsoft.com/office/powerpoint/2010/main" val="797494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7500" y="190500"/>
            <a:ext cx="3949700" cy="584775"/>
          </a:xfrm>
          <a:prstGeom prst="rect">
            <a:avLst/>
          </a:prstGeom>
          <a:noFill/>
        </p:spPr>
        <p:txBody>
          <a:bodyPr wrap="square" rtlCol="0">
            <a:spAutoFit/>
          </a:bodyPr>
          <a:lstStyle/>
          <a:p>
            <a:r>
              <a:rPr kumimoji="1" lang="ja-JP" altLang="en-US" sz="3200" dirty="0" smtClean="0">
                <a:latin typeface="HGP創英ﾌﾟﾚｾﾞﾝｽEB" panose="02020800000000000000" pitchFamily="18" charset="-128"/>
                <a:ea typeface="HGP創英ﾌﾟﾚｾﾞﾝｽEB" panose="02020800000000000000" pitchFamily="18" charset="-128"/>
              </a:rPr>
              <a:t>👹その他</a:t>
            </a:r>
            <a:endParaRPr kumimoji="1" lang="ja-JP" altLang="en-US" sz="3200" dirty="0">
              <a:latin typeface="HGP創英ﾌﾟﾚｾﾞﾝｽEB" panose="02020800000000000000" pitchFamily="18" charset="-128"/>
              <a:ea typeface="HGP創英ﾌﾟﾚｾﾞﾝｽEB" panose="02020800000000000000" pitchFamily="18" charset="-128"/>
            </a:endParaRPr>
          </a:p>
        </p:txBody>
      </p:sp>
      <p:sp>
        <p:nvSpPr>
          <p:cNvPr id="5" name="テキスト ボックス 4"/>
          <p:cNvSpPr txBox="1"/>
          <p:nvPr/>
        </p:nvSpPr>
        <p:spPr>
          <a:xfrm>
            <a:off x="317500" y="965200"/>
            <a:ext cx="6299200" cy="1200329"/>
          </a:xfrm>
          <a:prstGeom prst="rect">
            <a:avLst/>
          </a:prstGeom>
          <a:noFill/>
        </p:spPr>
        <p:txBody>
          <a:bodyPr wrap="square" rtlCol="0">
            <a:spAutoFit/>
          </a:bodyPr>
          <a:lstStyle/>
          <a:p>
            <a:r>
              <a:rPr kumimoji="1" lang="ja-JP" altLang="en-US" sz="2400" dirty="0" smtClean="0"/>
              <a:t>使用エンジン：</a:t>
            </a:r>
            <a:r>
              <a:rPr kumimoji="1" lang="en-US" altLang="ja-JP" sz="2400" dirty="0" smtClean="0"/>
              <a:t>UnrealEngine4</a:t>
            </a:r>
          </a:p>
          <a:p>
            <a:r>
              <a:rPr kumimoji="1" lang="ja-JP" altLang="en-US" sz="2400" dirty="0" smtClean="0"/>
              <a:t>担当箇所：馬場</a:t>
            </a:r>
            <a:r>
              <a:rPr kumimoji="1" lang="en-US" altLang="ja-JP" sz="2400" dirty="0" smtClean="0"/>
              <a:t>(</a:t>
            </a:r>
            <a:r>
              <a:rPr kumimoji="1" lang="ja-JP" altLang="en-US" sz="2400" dirty="0" smtClean="0"/>
              <a:t>企画、キャラクター作成</a:t>
            </a:r>
            <a:r>
              <a:rPr kumimoji="1" lang="en-US" altLang="ja-JP" sz="2400" dirty="0" smtClean="0"/>
              <a:t>)</a:t>
            </a:r>
          </a:p>
          <a:p>
            <a:r>
              <a:rPr kumimoji="1" lang="en-US" altLang="ja-JP" sz="2400" dirty="0"/>
              <a:t>	</a:t>
            </a:r>
            <a:r>
              <a:rPr kumimoji="1" lang="en-US" altLang="ja-JP" sz="2400" dirty="0" smtClean="0"/>
              <a:t>		</a:t>
            </a:r>
            <a:r>
              <a:rPr kumimoji="1" lang="ja-JP" altLang="en-US" sz="2400" dirty="0" smtClean="0"/>
              <a:t>吉住</a:t>
            </a:r>
            <a:r>
              <a:rPr kumimoji="1" lang="en-US" altLang="ja-JP" sz="2400" dirty="0" smtClean="0"/>
              <a:t>(</a:t>
            </a:r>
            <a:r>
              <a:rPr kumimoji="1" lang="ja-JP" altLang="en-US" sz="2400" dirty="0" smtClean="0"/>
              <a:t>企画、マップ作成</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350128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TM04033921[[fn=ダマスク]]</Template>
  <TotalTime>127</TotalTime>
  <Words>144</Words>
  <Application>Microsoft Office PowerPoint</Application>
  <PresentationFormat>ワイド画面</PresentationFormat>
  <Paragraphs>24</Paragraphs>
  <Slides>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vt:i4>
      </vt:variant>
    </vt:vector>
  </HeadingPairs>
  <TitlesOfParts>
    <vt:vector size="14" baseType="lpstr">
      <vt:lpstr>HGP創英ﾌﾟﾚｾﾞﾝｽEB</vt:lpstr>
      <vt:lpstr>HG行書体</vt:lpstr>
      <vt:lpstr>HG正楷書体-PRO</vt:lpstr>
      <vt:lpstr>HG創英ﾌﾟﾚｾﾞﾝｽEB</vt:lpstr>
      <vt:lpstr>ＭＳ Ｐゴシック</vt:lpstr>
      <vt:lpstr>Arial</vt:lpstr>
      <vt:lpstr>Bookman Old Style</vt:lpstr>
      <vt:lpstr>Century</vt:lpstr>
      <vt:lpstr>Rockwell</vt:lpstr>
      <vt:lpstr>Damask</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10</cp:revision>
  <dcterms:created xsi:type="dcterms:W3CDTF">2019-11-19T00:46:53Z</dcterms:created>
  <dcterms:modified xsi:type="dcterms:W3CDTF">2019-11-19T06:36:06Z</dcterms:modified>
</cp:coreProperties>
</file>