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548">
          <p15:clr>
            <a:srgbClr val="9AA0A6"/>
          </p15:clr>
        </p15:guide>
        <p15:guide id="4" orient="horz" pos="3296">
          <p15:clr>
            <a:srgbClr val="9AA0A6"/>
          </p15:clr>
        </p15:guide>
        <p15:guide id="5" orient="horz" pos="2484">
          <p15:clr>
            <a:srgbClr val="9AA0A6"/>
          </p15:clr>
        </p15:guide>
        <p15:guide id="6" orient="horz" pos="3024">
          <p15:clr>
            <a:srgbClr val="9AA0A6"/>
          </p15:clr>
        </p15:guide>
        <p15:guide id="7" orient="horz" pos="2952">
          <p15:clr>
            <a:srgbClr val="9AA0A6"/>
          </p15:clr>
        </p15:guide>
        <p15:guide id="8" orient="horz" pos="2664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9" roundtripDataSignature="AMtx7mgtqSn/4kdCjdeaD0dAm+fWK6FT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  <p:guide pos="1548" orient="horz"/>
        <p:guide pos="3296" orient="horz"/>
        <p:guide pos="2484" orient="horz"/>
        <p:guide pos="3024" orient="horz"/>
        <p:guide pos="2952" orient="horz"/>
        <p:guide pos="26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1edc10b5a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d1edc10b5a_2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1edc10b5a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d1edc10b5a_2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1edc10b5a_2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d1edc10b5a_2_2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55bea938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155bea9381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55bea9381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155bea9381_1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55bea9381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1155bea9381_1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55bea9381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1155bea9381_1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155bea9381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1155bea9381_1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55bea9381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1155bea9381_1_2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55bea9381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1155bea9381_1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155bea9381_1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1155bea9381_1_3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155bea9381_1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1155bea9381_1_3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155bea9381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1155bea9381_1_3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abbbd70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15abbbd70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5abbbd70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15abbbd70f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1edc10b5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d1edc10b5a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1edc10b5a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d1edc10b5a_2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0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b="0" i="0" sz="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7813" l="0" r="0" t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0" y="0"/>
            <a:ext cx="122169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713700" y="2161375"/>
            <a:ext cx="630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</a:rPr>
              <a:t>도서관리 Q&amp;A</a:t>
            </a:r>
            <a:endParaRPr b="1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1edc10b5a_2_132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gd1edc10b5a_2_132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1" name="Google Shape;281;gd1edc10b5a_2_132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</a:rPr>
              <a:t>4</a:t>
            </a:r>
            <a:r>
              <a:rPr b="1" lang="en-US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d1edc10b5a_2_132"/>
          <p:cNvSpPr txBox="1"/>
          <p:nvPr/>
        </p:nvSpPr>
        <p:spPr>
          <a:xfrm>
            <a:off x="2263852" y="645071"/>
            <a:ext cx="162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DFD</a:t>
            </a:r>
            <a:endParaRPr/>
          </a:p>
        </p:txBody>
      </p:sp>
      <p:sp>
        <p:nvSpPr>
          <p:cNvPr id="283" name="Google Shape;283;gd1edc10b5a_2_132"/>
          <p:cNvSpPr txBox="1"/>
          <p:nvPr/>
        </p:nvSpPr>
        <p:spPr>
          <a:xfrm>
            <a:off x="2876450" y="1495100"/>
            <a:ext cx="93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d1edc10b5a_2_132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4"/>
                </a:solidFill>
              </a:rPr>
              <a:t>4-3. Q&amp;A 글쓰기 DFD</a:t>
            </a:r>
            <a:endParaRPr b="1" sz="1500"/>
          </a:p>
        </p:txBody>
      </p:sp>
      <p:sp>
        <p:nvSpPr>
          <p:cNvPr id="285" name="Google Shape;285;gd1edc10b5a_2_132"/>
          <p:cNvSpPr/>
          <p:nvPr/>
        </p:nvSpPr>
        <p:spPr>
          <a:xfrm>
            <a:off x="410675" y="2263275"/>
            <a:ext cx="2665200" cy="752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 writeForm(writeForm.jsp)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86" name="Google Shape;286;gd1edc10b5a_2_132"/>
          <p:cNvSpPr/>
          <p:nvPr/>
        </p:nvSpPr>
        <p:spPr>
          <a:xfrm>
            <a:off x="4762875" y="2249415"/>
            <a:ext cx="2665200" cy="777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&lt;&lt;class&gt;&gt;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QnaWriteService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cxnSp>
        <p:nvCxnSpPr>
          <p:cNvPr id="287" name="Google Shape;287;gd1edc10b5a_2_132"/>
          <p:cNvCxnSpPr>
            <a:stCxn id="286" idx="0"/>
            <a:endCxn id="288" idx="3"/>
          </p:cNvCxnSpPr>
          <p:nvPr/>
        </p:nvCxnSpPr>
        <p:spPr>
          <a:xfrm rot="5400000">
            <a:off x="4011525" y="1313865"/>
            <a:ext cx="1148400" cy="3019500"/>
          </a:xfrm>
          <a:prstGeom prst="bentConnector4">
            <a:avLst>
              <a:gd fmla="val -20735" name="adj1"/>
              <a:gd fmla="val 72068" name="adj2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gd1edc10b5a_2_132"/>
          <p:cNvSpPr/>
          <p:nvPr/>
        </p:nvSpPr>
        <p:spPr>
          <a:xfrm>
            <a:off x="4763925" y="2979627"/>
            <a:ext cx="2665200" cy="777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service(vo)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cxnSp>
        <p:nvCxnSpPr>
          <p:cNvPr id="290" name="Google Shape;290;gd1edc10b5a_2_132"/>
          <p:cNvCxnSpPr>
            <a:stCxn id="289" idx="2"/>
            <a:endCxn id="291" idx="0"/>
          </p:cNvCxnSpPr>
          <p:nvPr/>
        </p:nvCxnSpPr>
        <p:spPr>
          <a:xfrm flipH="1" rot="-5400000">
            <a:off x="5526075" y="4327077"/>
            <a:ext cx="1141500" cy="6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gd1edc10b5a_2_132"/>
          <p:cNvSpPr/>
          <p:nvPr/>
        </p:nvSpPr>
        <p:spPr>
          <a:xfrm>
            <a:off x="4763925" y="4898240"/>
            <a:ext cx="2665200" cy="777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&lt;&lt;class&gt;&gt;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QnaDAO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sp>
        <p:nvSpPr>
          <p:cNvPr id="292" name="Google Shape;292;gd1edc10b5a_2_132"/>
          <p:cNvSpPr/>
          <p:nvPr/>
        </p:nvSpPr>
        <p:spPr>
          <a:xfrm>
            <a:off x="4763925" y="5663802"/>
            <a:ext cx="2665200" cy="777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write</a:t>
            </a:r>
            <a:r>
              <a:rPr lang="en-US" sz="2000">
                <a:solidFill>
                  <a:schemeClr val="lt1"/>
                </a:solidFill>
              </a:rPr>
              <a:t>(vo)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cxnSp>
        <p:nvCxnSpPr>
          <p:cNvPr id="293" name="Google Shape;293;gd1edc10b5a_2_132"/>
          <p:cNvCxnSpPr>
            <a:stCxn id="292" idx="3"/>
            <a:endCxn id="289" idx="3"/>
          </p:cNvCxnSpPr>
          <p:nvPr/>
        </p:nvCxnSpPr>
        <p:spPr>
          <a:xfrm flipH="1" rot="10800000">
            <a:off x="7429125" y="3368202"/>
            <a:ext cx="600" cy="2684100"/>
          </a:xfrm>
          <a:prstGeom prst="bentConnector3">
            <a:avLst>
              <a:gd fmla="val 39687500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gd1edc10b5a_2_132"/>
          <p:cNvSpPr txBox="1"/>
          <p:nvPr/>
        </p:nvSpPr>
        <p:spPr>
          <a:xfrm>
            <a:off x="3195200" y="3210463"/>
            <a:ext cx="1688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QnaVO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-title,content,id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95" name="Google Shape;295;gd1edc10b5a_2_132"/>
          <p:cNvSpPr txBox="1"/>
          <p:nvPr/>
        </p:nvSpPr>
        <p:spPr>
          <a:xfrm>
            <a:off x="7667250" y="5421250"/>
            <a:ext cx="47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public </a:t>
            </a:r>
            <a:r>
              <a:rPr lang="en-US" sz="1600">
                <a:solidFill>
                  <a:srgbClr val="0000FF"/>
                </a:solidFill>
              </a:rPr>
              <a:t>int</a:t>
            </a:r>
            <a:r>
              <a:rPr lang="en-US" sz="1600"/>
              <a:t> write(</a:t>
            </a:r>
            <a:r>
              <a:rPr lang="en-US" sz="1600">
                <a:solidFill>
                  <a:srgbClr val="FF0000"/>
                </a:solidFill>
              </a:rPr>
              <a:t>QnaVO vo</a:t>
            </a:r>
            <a:r>
              <a:rPr lang="en-US" sz="1600"/>
              <a:t>)</a:t>
            </a:r>
            <a:endParaRPr sz="1600"/>
          </a:p>
        </p:txBody>
      </p:sp>
      <p:sp>
        <p:nvSpPr>
          <p:cNvPr id="296" name="Google Shape;296;gd1edc10b5a_2_132"/>
          <p:cNvSpPr txBox="1"/>
          <p:nvPr/>
        </p:nvSpPr>
        <p:spPr>
          <a:xfrm>
            <a:off x="7667250" y="3314225"/>
            <a:ext cx="47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public </a:t>
            </a:r>
            <a:r>
              <a:rPr lang="en-US" sz="1600">
                <a:solidFill>
                  <a:srgbClr val="0000FF"/>
                </a:solidFill>
              </a:rPr>
              <a:t>int </a:t>
            </a:r>
            <a:r>
              <a:rPr lang="en-US" sz="1600"/>
              <a:t>service(</a:t>
            </a:r>
            <a:r>
              <a:rPr lang="en-US" sz="1600">
                <a:solidFill>
                  <a:srgbClr val="FF0000"/>
                </a:solidFill>
              </a:rPr>
              <a:t>QnaVO vo</a:t>
            </a:r>
            <a:r>
              <a:rPr lang="en-US" sz="1600"/>
              <a:t>)</a:t>
            </a:r>
            <a:endParaRPr sz="1600"/>
          </a:p>
        </p:txBody>
      </p:sp>
      <p:sp>
        <p:nvSpPr>
          <p:cNvPr id="297" name="Google Shape;297;gd1edc10b5a_2_132"/>
          <p:cNvSpPr/>
          <p:nvPr/>
        </p:nvSpPr>
        <p:spPr>
          <a:xfrm>
            <a:off x="673450" y="4532476"/>
            <a:ext cx="1378800" cy="16383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DB</a:t>
            </a:r>
            <a:endParaRPr sz="2000"/>
          </a:p>
        </p:txBody>
      </p:sp>
      <p:cxnSp>
        <p:nvCxnSpPr>
          <p:cNvPr id="298" name="Google Shape;298;gd1edc10b5a_2_132"/>
          <p:cNvCxnSpPr/>
          <p:nvPr/>
        </p:nvCxnSpPr>
        <p:spPr>
          <a:xfrm>
            <a:off x="2052250" y="5189250"/>
            <a:ext cx="27117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gd1edc10b5a_2_132"/>
          <p:cNvCxnSpPr/>
          <p:nvPr/>
        </p:nvCxnSpPr>
        <p:spPr>
          <a:xfrm rot="10800000">
            <a:off x="2026450" y="5418413"/>
            <a:ext cx="2763300" cy="162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00" name="Google Shape;300;gd1edc10b5a_2_132"/>
          <p:cNvSpPr/>
          <p:nvPr/>
        </p:nvSpPr>
        <p:spPr>
          <a:xfrm>
            <a:off x="8319000" y="1759575"/>
            <a:ext cx="3429000" cy="5037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</a:rPr>
              <a:t>Q&amp;A 글쓰</a:t>
            </a:r>
            <a:r>
              <a:rPr lang="en-US" sz="2300">
                <a:solidFill>
                  <a:schemeClr val="lt1"/>
                </a:solidFill>
              </a:rPr>
              <a:t>기 </a:t>
            </a:r>
            <a:r>
              <a:rPr lang="en-US" sz="2300">
                <a:solidFill>
                  <a:schemeClr val="lt1"/>
                </a:solidFill>
              </a:rPr>
              <a:t>DFD 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288" name="Google Shape;288;gd1edc10b5a_2_132"/>
          <p:cNvSpPr/>
          <p:nvPr/>
        </p:nvSpPr>
        <p:spPr>
          <a:xfrm>
            <a:off x="410675" y="3021500"/>
            <a:ext cx="2665200" cy="752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write(write.jsp)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01" name="Google Shape;301;gd1edc10b5a_2_132"/>
          <p:cNvSpPr txBox="1"/>
          <p:nvPr/>
        </p:nvSpPr>
        <p:spPr>
          <a:xfrm>
            <a:off x="6096525" y="3875375"/>
            <a:ext cx="1688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QnaVO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-title,content,id</a:t>
            </a:r>
            <a:endParaRPr b="1" sz="1600">
              <a:solidFill>
                <a:srgbClr val="FF0000"/>
              </a:solidFill>
            </a:endParaRPr>
          </a:p>
        </p:txBody>
      </p:sp>
      <p:cxnSp>
        <p:nvCxnSpPr>
          <p:cNvPr id="302" name="Google Shape;302;gd1edc10b5a_2_132"/>
          <p:cNvCxnSpPr>
            <a:stCxn id="288" idx="3"/>
          </p:cNvCxnSpPr>
          <p:nvPr/>
        </p:nvCxnSpPr>
        <p:spPr>
          <a:xfrm>
            <a:off x="3075875" y="3397850"/>
            <a:ext cx="1688400" cy="192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gd1edc10b5a_2_132"/>
          <p:cNvSpPr/>
          <p:nvPr/>
        </p:nvSpPr>
        <p:spPr>
          <a:xfrm>
            <a:off x="9790700" y="6429375"/>
            <a:ext cx="2323500" cy="3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1edc10b5a_2_195"/>
          <p:cNvSpPr/>
          <p:nvPr/>
        </p:nvSpPr>
        <p:spPr>
          <a:xfrm>
            <a:off x="10034596" y="4296958"/>
            <a:ext cx="1355427" cy="1372433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DB</a:t>
            </a:r>
            <a:endParaRPr sz="2000"/>
          </a:p>
        </p:txBody>
      </p:sp>
      <p:cxnSp>
        <p:nvCxnSpPr>
          <p:cNvPr id="309" name="Google Shape;309;gd1edc10b5a_2_195"/>
          <p:cNvCxnSpPr>
            <a:stCxn id="310" idx="3"/>
            <a:endCxn id="311" idx="2"/>
          </p:cNvCxnSpPr>
          <p:nvPr/>
        </p:nvCxnSpPr>
        <p:spPr>
          <a:xfrm flipH="1">
            <a:off x="1716138" y="6037076"/>
            <a:ext cx="5589600" cy="370200"/>
          </a:xfrm>
          <a:prstGeom prst="bentConnector4">
            <a:avLst>
              <a:gd fmla="val -4260" name="adj1"/>
              <a:gd fmla="val 168861" name="adj2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gd1edc10b5a_2_195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gd1edc10b5a_2_195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4" name="Google Shape;314;gd1edc10b5a_2_195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</a:rPr>
              <a:t>4</a:t>
            </a:r>
            <a:r>
              <a:rPr b="1" lang="en-US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d1edc10b5a_2_195"/>
          <p:cNvSpPr txBox="1"/>
          <p:nvPr/>
        </p:nvSpPr>
        <p:spPr>
          <a:xfrm>
            <a:off x="2263852" y="645071"/>
            <a:ext cx="162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DFD</a:t>
            </a:r>
            <a:endParaRPr/>
          </a:p>
        </p:txBody>
      </p:sp>
      <p:sp>
        <p:nvSpPr>
          <p:cNvPr id="316" name="Google Shape;316;gd1edc10b5a_2_195"/>
          <p:cNvSpPr txBox="1"/>
          <p:nvPr/>
        </p:nvSpPr>
        <p:spPr>
          <a:xfrm>
            <a:off x="2876450" y="1495100"/>
            <a:ext cx="93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d1edc10b5a_2_195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4"/>
                </a:solidFill>
              </a:rPr>
              <a:t>4-4. Q&amp;A 글수</a:t>
            </a:r>
            <a:r>
              <a:rPr b="1" lang="en-US" sz="1500">
                <a:solidFill>
                  <a:schemeClr val="accent4"/>
                </a:solidFill>
              </a:rPr>
              <a:t>정</a:t>
            </a:r>
            <a:r>
              <a:rPr b="1" lang="en-US" sz="1500">
                <a:solidFill>
                  <a:schemeClr val="accent4"/>
                </a:solidFill>
              </a:rPr>
              <a:t> DFD</a:t>
            </a:r>
            <a:endParaRPr b="1" sz="1500"/>
          </a:p>
        </p:txBody>
      </p:sp>
      <p:sp>
        <p:nvSpPr>
          <p:cNvPr id="318" name="Google Shape;318;gd1edc10b5a_2_195"/>
          <p:cNvSpPr/>
          <p:nvPr/>
        </p:nvSpPr>
        <p:spPr>
          <a:xfrm>
            <a:off x="406082" y="2263042"/>
            <a:ext cx="2620200" cy="749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updateForm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(updateForm.jsp)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19" name="Google Shape;319;gd1edc10b5a_2_195"/>
          <p:cNvSpPr/>
          <p:nvPr/>
        </p:nvSpPr>
        <p:spPr>
          <a:xfrm>
            <a:off x="4684506" y="2202025"/>
            <a:ext cx="2620200" cy="774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&lt;&lt;class&gt;&gt;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QnaViewService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cxnSp>
        <p:nvCxnSpPr>
          <p:cNvPr id="320" name="Google Shape;320;gd1edc10b5a_2_195"/>
          <p:cNvCxnSpPr>
            <a:stCxn id="319" idx="0"/>
            <a:endCxn id="318" idx="0"/>
          </p:cNvCxnSpPr>
          <p:nvPr/>
        </p:nvCxnSpPr>
        <p:spPr>
          <a:xfrm rot="5400000">
            <a:off x="3825006" y="93325"/>
            <a:ext cx="60900" cy="4278300"/>
          </a:xfrm>
          <a:prstGeom prst="bentConnector3">
            <a:avLst>
              <a:gd fmla="val -391010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gd1edc10b5a_2_195"/>
          <p:cNvSpPr txBox="1"/>
          <p:nvPr/>
        </p:nvSpPr>
        <p:spPr>
          <a:xfrm>
            <a:off x="2876450" y="1546725"/>
            <a:ext cx="173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</a:rPr>
              <a:t>QnaVO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322" name="Google Shape;322;gd1edc10b5a_2_195"/>
          <p:cNvSpPr/>
          <p:nvPr/>
        </p:nvSpPr>
        <p:spPr>
          <a:xfrm>
            <a:off x="4685538" y="2929340"/>
            <a:ext cx="2620200" cy="774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service(no, int)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cxnSp>
        <p:nvCxnSpPr>
          <p:cNvPr id="323" name="Google Shape;323;gd1edc10b5a_2_195"/>
          <p:cNvCxnSpPr>
            <a:stCxn id="318" idx="3"/>
            <a:endCxn id="322" idx="1"/>
          </p:cNvCxnSpPr>
          <p:nvPr/>
        </p:nvCxnSpPr>
        <p:spPr>
          <a:xfrm>
            <a:off x="3026282" y="2637892"/>
            <a:ext cx="1659300" cy="6783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gd1edc10b5a_2_195"/>
          <p:cNvCxnSpPr>
            <a:stCxn id="322" idx="2"/>
            <a:endCxn id="325" idx="0"/>
          </p:cNvCxnSpPr>
          <p:nvPr/>
        </p:nvCxnSpPr>
        <p:spPr>
          <a:xfrm flipH="1" rot="-5400000">
            <a:off x="5403888" y="4295090"/>
            <a:ext cx="1184100" cy="6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gd1edc10b5a_2_195"/>
          <p:cNvSpPr/>
          <p:nvPr/>
        </p:nvSpPr>
        <p:spPr>
          <a:xfrm>
            <a:off x="4685538" y="4887551"/>
            <a:ext cx="2620200" cy="774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&lt;&lt;class&gt;&gt;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QnaDAO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sp>
        <p:nvSpPr>
          <p:cNvPr id="310" name="Google Shape;310;gd1edc10b5a_2_195"/>
          <p:cNvSpPr/>
          <p:nvPr/>
        </p:nvSpPr>
        <p:spPr>
          <a:xfrm>
            <a:off x="4685538" y="5650076"/>
            <a:ext cx="2620200" cy="774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view(no, inc) , update(vo)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cxnSp>
        <p:nvCxnSpPr>
          <p:cNvPr id="326" name="Google Shape;326;gd1edc10b5a_2_195"/>
          <p:cNvCxnSpPr>
            <a:stCxn id="310" idx="3"/>
            <a:endCxn id="322" idx="3"/>
          </p:cNvCxnSpPr>
          <p:nvPr/>
        </p:nvCxnSpPr>
        <p:spPr>
          <a:xfrm flipH="1" rot="10800000">
            <a:off x="7305738" y="3316376"/>
            <a:ext cx="600" cy="2720700"/>
          </a:xfrm>
          <a:prstGeom prst="bentConnector3">
            <a:avLst>
              <a:gd fmla="val 39687500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gd1edc10b5a_2_195"/>
          <p:cNvSpPr txBox="1"/>
          <p:nvPr/>
        </p:nvSpPr>
        <p:spPr>
          <a:xfrm>
            <a:off x="3152750" y="2008425"/>
            <a:ext cx="118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no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28" name="Google Shape;328;gd1edc10b5a_2_195"/>
          <p:cNvSpPr txBox="1"/>
          <p:nvPr/>
        </p:nvSpPr>
        <p:spPr>
          <a:xfrm>
            <a:off x="5069664" y="3879303"/>
            <a:ext cx="116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no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29" name="Google Shape;329;gd1edc10b5a_2_195"/>
          <p:cNvSpPr txBox="1"/>
          <p:nvPr/>
        </p:nvSpPr>
        <p:spPr>
          <a:xfrm>
            <a:off x="7539648" y="5408487"/>
            <a:ext cx="465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public </a:t>
            </a:r>
            <a:r>
              <a:rPr lang="en-US" sz="1600">
                <a:solidFill>
                  <a:srgbClr val="0000FF"/>
                </a:solidFill>
              </a:rPr>
              <a:t>QnaVO</a:t>
            </a:r>
            <a:r>
              <a:rPr lang="en-US" sz="1600"/>
              <a:t> view(</a:t>
            </a:r>
            <a:r>
              <a:rPr lang="en-US" sz="1600">
                <a:solidFill>
                  <a:srgbClr val="FF0000"/>
                </a:solidFill>
              </a:rPr>
              <a:t>long no, int inc</a:t>
            </a:r>
            <a:r>
              <a:rPr lang="en-US" sz="1600"/>
              <a:t>)</a:t>
            </a:r>
            <a:endParaRPr sz="1600"/>
          </a:p>
        </p:txBody>
      </p:sp>
      <p:sp>
        <p:nvSpPr>
          <p:cNvPr id="330" name="Google Shape;330;gd1edc10b5a_2_195"/>
          <p:cNvSpPr txBox="1"/>
          <p:nvPr/>
        </p:nvSpPr>
        <p:spPr>
          <a:xfrm>
            <a:off x="7160731" y="4359154"/>
            <a:ext cx="170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</a:rPr>
              <a:t>QnaVO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331" name="Google Shape;331;gd1edc10b5a_2_195"/>
          <p:cNvSpPr txBox="1"/>
          <p:nvPr/>
        </p:nvSpPr>
        <p:spPr>
          <a:xfrm>
            <a:off x="7539648" y="3309822"/>
            <a:ext cx="465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public </a:t>
            </a:r>
            <a:r>
              <a:rPr lang="en-US" sz="1600">
                <a:solidFill>
                  <a:srgbClr val="0000FF"/>
                </a:solidFill>
              </a:rPr>
              <a:t>QnaVO</a:t>
            </a:r>
            <a:r>
              <a:rPr lang="en-US" sz="1600"/>
              <a:t> service(</a:t>
            </a:r>
            <a:r>
              <a:rPr lang="en-US" sz="1600">
                <a:solidFill>
                  <a:srgbClr val="FF0000"/>
                </a:solidFill>
              </a:rPr>
              <a:t>long no, int inc</a:t>
            </a:r>
            <a:r>
              <a:rPr lang="en-US" sz="1600"/>
              <a:t>)</a:t>
            </a:r>
            <a:endParaRPr sz="1600"/>
          </a:p>
        </p:txBody>
      </p:sp>
      <p:cxnSp>
        <p:nvCxnSpPr>
          <p:cNvPr id="332" name="Google Shape;332;gd1edc10b5a_2_195"/>
          <p:cNvCxnSpPr>
            <a:endCxn id="308" idx="2"/>
          </p:cNvCxnSpPr>
          <p:nvPr/>
        </p:nvCxnSpPr>
        <p:spPr>
          <a:xfrm>
            <a:off x="7304596" y="4983174"/>
            <a:ext cx="27300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gd1edc10b5a_2_195"/>
          <p:cNvCxnSpPr/>
          <p:nvPr/>
        </p:nvCxnSpPr>
        <p:spPr>
          <a:xfrm rot="10800000">
            <a:off x="7279122" y="5187689"/>
            <a:ext cx="2716500" cy="162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34" name="Google Shape;334;gd1edc10b5a_2_195"/>
          <p:cNvSpPr/>
          <p:nvPr/>
        </p:nvSpPr>
        <p:spPr>
          <a:xfrm>
            <a:off x="8319000" y="1759575"/>
            <a:ext cx="3429000" cy="5037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</a:rPr>
              <a:t>Q&amp;A 글수</a:t>
            </a:r>
            <a:r>
              <a:rPr lang="en-US" sz="2300">
                <a:solidFill>
                  <a:schemeClr val="lt1"/>
                </a:solidFill>
              </a:rPr>
              <a:t>정</a:t>
            </a:r>
            <a:r>
              <a:rPr lang="en-US" sz="2300">
                <a:solidFill>
                  <a:schemeClr val="lt1"/>
                </a:solidFill>
              </a:rPr>
              <a:t> DFD 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335" name="Google Shape;335;gd1edc10b5a_2_195"/>
          <p:cNvSpPr/>
          <p:nvPr/>
        </p:nvSpPr>
        <p:spPr>
          <a:xfrm>
            <a:off x="406082" y="3032153"/>
            <a:ext cx="2620200" cy="774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update(update.jsp)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36" name="Google Shape;336;gd1edc10b5a_2_195"/>
          <p:cNvSpPr/>
          <p:nvPr/>
        </p:nvSpPr>
        <p:spPr>
          <a:xfrm>
            <a:off x="406082" y="4859488"/>
            <a:ext cx="2620200" cy="774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&lt;&lt;class&gt;&gt;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QnaUpdateService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sp>
        <p:nvSpPr>
          <p:cNvPr id="311" name="Google Shape;311;gd1edc10b5a_2_195"/>
          <p:cNvSpPr/>
          <p:nvPr/>
        </p:nvSpPr>
        <p:spPr>
          <a:xfrm>
            <a:off x="406082" y="5633405"/>
            <a:ext cx="2620200" cy="774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service(vo)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cxnSp>
        <p:nvCxnSpPr>
          <p:cNvPr id="337" name="Google Shape;337;gd1edc10b5a_2_195"/>
          <p:cNvCxnSpPr>
            <a:stCxn id="335" idx="1"/>
            <a:endCxn id="311" idx="1"/>
          </p:cNvCxnSpPr>
          <p:nvPr/>
        </p:nvCxnSpPr>
        <p:spPr>
          <a:xfrm>
            <a:off x="406082" y="3419153"/>
            <a:ext cx="600" cy="2601300"/>
          </a:xfrm>
          <a:prstGeom prst="bentConnector3">
            <a:avLst>
              <a:gd fmla="val -39687500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gd1edc10b5a_2_195"/>
          <p:cNvCxnSpPr>
            <a:stCxn id="311" idx="3"/>
            <a:endCxn id="325" idx="1"/>
          </p:cNvCxnSpPr>
          <p:nvPr/>
        </p:nvCxnSpPr>
        <p:spPr>
          <a:xfrm flipH="1" rot="10800000">
            <a:off x="3026282" y="5274605"/>
            <a:ext cx="1659300" cy="7458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gd1edc10b5a_2_195"/>
          <p:cNvSpPr txBox="1"/>
          <p:nvPr/>
        </p:nvSpPr>
        <p:spPr>
          <a:xfrm>
            <a:off x="139700" y="3888156"/>
            <a:ext cx="1809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QnaVO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-no,title,content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40" name="Google Shape;340;gd1edc10b5a_2_195"/>
          <p:cNvSpPr txBox="1"/>
          <p:nvPr/>
        </p:nvSpPr>
        <p:spPr>
          <a:xfrm>
            <a:off x="2951170" y="4447216"/>
            <a:ext cx="1809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QnaVO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-no,title,content</a:t>
            </a:r>
            <a:endParaRPr b="1" sz="1600">
              <a:solidFill>
                <a:srgbClr val="FF0000"/>
              </a:solidFill>
            </a:endParaRPr>
          </a:p>
        </p:txBody>
      </p:sp>
      <p:cxnSp>
        <p:nvCxnSpPr>
          <p:cNvPr id="341" name="Google Shape;341;gd1edc10b5a_2_195"/>
          <p:cNvCxnSpPr/>
          <p:nvPr/>
        </p:nvCxnSpPr>
        <p:spPr>
          <a:xfrm rot="10800000">
            <a:off x="2129000" y="3835125"/>
            <a:ext cx="4500" cy="10080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gd1edc10b5a_2_195"/>
          <p:cNvSpPr txBox="1"/>
          <p:nvPr/>
        </p:nvSpPr>
        <p:spPr>
          <a:xfrm>
            <a:off x="337175" y="6426850"/>
            <a:ext cx="47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public </a:t>
            </a:r>
            <a:r>
              <a:rPr lang="en-US" sz="1600">
                <a:solidFill>
                  <a:srgbClr val="0000FF"/>
                </a:solidFill>
              </a:rPr>
              <a:t>int </a:t>
            </a:r>
            <a:r>
              <a:rPr lang="en-US" sz="1600"/>
              <a:t>service(</a:t>
            </a:r>
            <a:r>
              <a:rPr lang="en-US" sz="1600">
                <a:solidFill>
                  <a:srgbClr val="FF0000"/>
                </a:solidFill>
              </a:rPr>
              <a:t>QnaVO vo</a:t>
            </a:r>
            <a:r>
              <a:rPr lang="en-US" sz="1600"/>
              <a:t>)</a:t>
            </a:r>
            <a:endParaRPr sz="1600"/>
          </a:p>
        </p:txBody>
      </p:sp>
      <p:sp>
        <p:nvSpPr>
          <p:cNvPr id="343" name="Google Shape;343;gd1edc10b5a_2_195"/>
          <p:cNvSpPr txBox="1"/>
          <p:nvPr/>
        </p:nvSpPr>
        <p:spPr>
          <a:xfrm>
            <a:off x="4685575" y="6407400"/>
            <a:ext cx="47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public </a:t>
            </a:r>
            <a:r>
              <a:rPr lang="en-US" sz="1600">
                <a:solidFill>
                  <a:srgbClr val="0000FF"/>
                </a:solidFill>
              </a:rPr>
              <a:t>int</a:t>
            </a:r>
            <a:r>
              <a:rPr lang="en-US" sz="1600"/>
              <a:t>	update</a:t>
            </a:r>
            <a:r>
              <a:rPr lang="en-US" sz="1600"/>
              <a:t>(</a:t>
            </a:r>
            <a:r>
              <a:rPr lang="en-US" sz="1600">
                <a:solidFill>
                  <a:srgbClr val="FF0000"/>
                </a:solidFill>
              </a:rPr>
              <a:t>QnaVO vo</a:t>
            </a:r>
            <a:r>
              <a:rPr lang="en-US" sz="1600"/>
              <a:t>)</a:t>
            </a:r>
            <a:endParaRPr sz="1600"/>
          </a:p>
        </p:txBody>
      </p:sp>
      <p:sp>
        <p:nvSpPr>
          <p:cNvPr id="344" name="Google Shape;344;gd1edc10b5a_2_195"/>
          <p:cNvSpPr/>
          <p:nvPr/>
        </p:nvSpPr>
        <p:spPr>
          <a:xfrm>
            <a:off x="9790700" y="6429375"/>
            <a:ext cx="2323500" cy="3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1edc10b5a_2_239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gd1edc10b5a_2_239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1" name="Google Shape;351;gd1edc10b5a_2_239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</a:rPr>
              <a:t>4</a:t>
            </a:r>
            <a:r>
              <a:rPr b="1" lang="en-US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d1edc10b5a_2_239"/>
          <p:cNvSpPr txBox="1"/>
          <p:nvPr/>
        </p:nvSpPr>
        <p:spPr>
          <a:xfrm>
            <a:off x="2263852" y="645071"/>
            <a:ext cx="162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DFD</a:t>
            </a:r>
            <a:endParaRPr/>
          </a:p>
        </p:txBody>
      </p:sp>
      <p:sp>
        <p:nvSpPr>
          <p:cNvPr id="353" name="Google Shape;353;gd1edc10b5a_2_239"/>
          <p:cNvSpPr txBox="1"/>
          <p:nvPr/>
        </p:nvSpPr>
        <p:spPr>
          <a:xfrm>
            <a:off x="2876450" y="1495100"/>
            <a:ext cx="93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d1edc10b5a_2_239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4"/>
                </a:solidFill>
              </a:rPr>
              <a:t>4-5. Q&amp;A 글삭제 DFD</a:t>
            </a:r>
            <a:endParaRPr b="1" sz="1500"/>
          </a:p>
        </p:txBody>
      </p:sp>
      <p:sp>
        <p:nvSpPr>
          <p:cNvPr id="355" name="Google Shape;355;gd1edc10b5a_2_239"/>
          <p:cNvSpPr/>
          <p:nvPr/>
        </p:nvSpPr>
        <p:spPr>
          <a:xfrm>
            <a:off x="4762875" y="2249415"/>
            <a:ext cx="2665200" cy="777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&lt;&lt;class&gt;&gt;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QnaDeleteService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cxnSp>
        <p:nvCxnSpPr>
          <p:cNvPr id="356" name="Google Shape;356;gd1edc10b5a_2_239"/>
          <p:cNvCxnSpPr>
            <a:stCxn id="355" idx="0"/>
            <a:endCxn id="357" idx="0"/>
          </p:cNvCxnSpPr>
          <p:nvPr/>
        </p:nvCxnSpPr>
        <p:spPr>
          <a:xfrm rot="5400000">
            <a:off x="3913125" y="79065"/>
            <a:ext cx="12000" cy="4352700"/>
          </a:xfrm>
          <a:prstGeom prst="bentConnector3">
            <a:avLst>
              <a:gd fmla="val -1984375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gd1edc10b5a_2_239"/>
          <p:cNvSpPr/>
          <p:nvPr/>
        </p:nvSpPr>
        <p:spPr>
          <a:xfrm>
            <a:off x="4763925" y="2979627"/>
            <a:ext cx="2665200" cy="777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service(no)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cxnSp>
        <p:nvCxnSpPr>
          <p:cNvPr id="359" name="Google Shape;359;gd1edc10b5a_2_239"/>
          <p:cNvCxnSpPr>
            <a:stCxn id="358" idx="2"/>
            <a:endCxn id="360" idx="0"/>
          </p:cNvCxnSpPr>
          <p:nvPr/>
        </p:nvCxnSpPr>
        <p:spPr>
          <a:xfrm flipH="1" rot="-5400000">
            <a:off x="5526075" y="4327077"/>
            <a:ext cx="1141500" cy="6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gd1edc10b5a_2_239"/>
          <p:cNvSpPr/>
          <p:nvPr/>
        </p:nvSpPr>
        <p:spPr>
          <a:xfrm>
            <a:off x="4763925" y="4898240"/>
            <a:ext cx="2665200" cy="777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&lt;&lt;class&gt;&gt;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QnaDAO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sp>
        <p:nvSpPr>
          <p:cNvPr id="361" name="Google Shape;361;gd1edc10b5a_2_239"/>
          <p:cNvSpPr/>
          <p:nvPr/>
        </p:nvSpPr>
        <p:spPr>
          <a:xfrm>
            <a:off x="4763925" y="5663802"/>
            <a:ext cx="2665200" cy="777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delete</a:t>
            </a:r>
            <a:r>
              <a:rPr lang="en-US" sz="2000">
                <a:solidFill>
                  <a:schemeClr val="lt1"/>
                </a:solidFill>
              </a:rPr>
              <a:t>(no)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cxnSp>
        <p:nvCxnSpPr>
          <p:cNvPr id="362" name="Google Shape;362;gd1edc10b5a_2_239"/>
          <p:cNvCxnSpPr>
            <a:stCxn id="361" idx="3"/>
            <a:endCxn id="358" idx="3"/>
          </p:cNvCxnSpPr>
          <p:nvPr/>
        </p:nvCxnSpPr>
        <p:spPr>
          <a:xfrm flipH="1" rot="10800000">
            <a:off x="7429125" y="3368202"/>
            <a:ext cx="600" cy="2684100"/>
          </a:xfrm>
          <a:prstGeom prst="bentConnector3">
            <a:avLst>
              <a:gd fmla="val 39687500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gd1edc10b5a_2_239"/>
          <p:cNvSpPr txBox="1"/>
          <p:nvPr/>
        </p:nvSpPr>
        <p:spPr>
          <a:xfrm>
            <a:off x="7667250" y="5421250"/>
            <a:ext cx="47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public </a:t>
            </a:r>
            <a:r>
              <a:rPr lang="en-US" sz="1600">
                <a:solidFill>
                  <a:srgbClr val="0000FF"/>
                </a:solidFill>
              </a:rPr>
              <a:t>int</a:t>
            </a:r>
            <a:r>
              <a:rPr lang="en-US" sz="1600"/>
              <a:t> delete(</a:t>
            </a:r>
            <a:r>
              <a:rPr lang="en-US" sz="1600">
                <a:solidFill>
                  <a:srgbClr val="FF0000"/>
                </a:solidFill>
              </a:rPr>
              <a:t>long no</a:t>
            </a:r>
            <a:r>
              <a:rPr lang="en-US" sz="1600"/>
              <a:t>)</a:t>
            </a:r>
            <a:endParaRPr sz="1600"/>
          </a:p>
        </p:txBody>
      </p:sp>
      <p:sp>
        <p:nvSpPr>
          <p:cNvPr id="364" name="Google Shape;364;gd1edc10b5a_2_239"/>
          <p:cNvSpPr txBox="1"/>
          <p:nvPr/>
        </p:nvSpPr>
        <p:spPr>
          <a:xfrm>
            <a:off x="7667250" y="3314225"/>
            <a:ext cx="47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public </a:t>
            </a:r>
            <a:r>
              <a:rPr lang="en-US" sz="1600">
                <a:solidFill>
                  <a:srgbClr val="0000FF"/>
                </a:solidFill>
              </a:rPr>
              <a:t>int </a:t>
            </a:r>
            <a:r>
              <a:rPr lang="en-US" sz="1600"/>
              <a:t>service(</a:t>
            </a:r>
            <a:r>
              <a:rPr lang="en-US" sz="1600">
                <a:solidFill>
                  <a:srgbClr val="FF0000"/>
                </a:solidFill>
              </a:rPr>
              <a:t>long no</a:t>
            </a:r>
            <a:r>
              <a:rPr lang="en-US" sz="1600"/>
              <a:t>)</a:t>
            </a:r>
            <a:endParaRPr sz="1600"/>
          </a:p>
        </p:txBody>
      </p:sp>
      <p:sp>
        <p:nvSpPr>
          <p:cNvPr id="365" name="Google Shape;365;gd1edc10b5a_2_239"/>
          <p:cNvSpPr/>
          <p:nvPr/>
        </p:nvSpPr>
        <p:spPr>
          <a:xfrm>
            <a:off x="673450" y="4532476"/>
            <a:ext cx="1378800" cy="16383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DB</a:t>
            </a:r>
            <a:endParaRPr sz="2000"/>
          </a:p>
        </p:txBody>
      </p:sp>
      <p:cxnSp>
        <p:nvCxnSpPr>
          <p:cNvPr id="366" name="Google Shape;366;gd1edc10b5a_2_239"/>
          <p:cNvCxnSpPr/>
          <p:nvPr/>
        </p:nvCxnSpPr>
        <p:spPr>
          <a:xfrm>
            <a:off x="2052250" y="5189250"/>
            <a:ext cx="27117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gd1edc10b5a_2_239"/>
          <p:cNvCxnSpPr/>
          <p:nvPr/>
        </p:nvCxnSpPr>
        <p:spPr>
          <a:xfrm rot="10800000">
            <a:off x="2026450" y="5418413"/>
            <a:ext cx="2763300" cy="162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68" name="Google Shape;368;gd1edc10b5a_2_239"/>
          <p:cNvSpPr/>
          <p:nvPr/>
        </p:nvSpPr>
        <p:spPr>
          <a:xfrm>
            <a:off x="8319000" y="1759575"/>
            <a:ext cx="3429000" cy="5037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</a:rPr>
              <a:t>Q&amp;A 글삭</a:t>
            </a:r>
            <a:r>
              <a:rPr lang="en-US" sz="2300">
                <a:solidFill>
                  <a:schemeClr val="lt1"/>
                </a:solidFill>
              </a:rPr>
              <a:t>제 </a:t>
            </a:r>
            <a:r>
              <a:rPr lang="en-US" sz="2300">
                <a:solidFill>
                  <a:schemeClr val="lt1"/>
                </a:solidFill>
              </a:rPr>
              <a:t>DFD 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357" name="Google Shape;357;gd1edc10b5a_2_239"/>
          <p:cNvSpPr/>
          <p:nvPr/>
        </p:nvSpPr>
        <p:spPr>
          <a:xfrm>
            <a:off x="410175" y="2261563"/>
            <a:ext cx="2665200" cy="752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delete(delete.jsp)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69" name="Google Shape;369;gd1edc10b5a_2_239"/>
          <p:cNvSpPr txBox="1"/>
          <p:nvPr/>
        </p:nvSpPr>
        <p:spPr>
          <a:xfrm>
            <a:off x="6211075" y="4023750"/>
            <a:ext cx="43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no</a:t>
            </a:r>
            <a:endParaRPr b="1" sz="1600">
              <a:solidFill>
                <a:srgbClr val="FF0000"/>
              </a:solidFill>
            </a:endParaRPr>
          </a:p>
        </p:txBody>
      </p:sp>
      <p:cxnSp>
        <p:nvCxnSpPr>
          <p:cNvPr id="370" name="Google Shape;370;gd1edc10b5a_2_239"/>
          <p:cNvCxnSpPr>
            <a:stCxn id="357" idx="3"/>
            <a:endCxn id="358" idx="1"/>
          </p:cNvCxnSpPr>
          <p:nvPr/>
        </p:nvCxnSpPr>
        <p:spPr>
          <a:xfrm>
            <a:off x="3075375" y="2637913"/>
            <a:ext cx="1688700" cy="7302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gd1edc10b5a_2_239"/>
          <p:cNvSpPr txBox="1"/>
          <p:nvPr/>
        </p:nvSpPr>
        <p:spPr>
          <a:xfrm>
            <a:off x="3317550" y="2191225"/>
            <a:ext cx="55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no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72" name="Google Shape;372;gd1edc10b5a_2_239"/>
          <p:cNvSpPr/>
          <p:nvPr/>
        </p:nvSpPr>
        <p:spPr>
          <a:xfrm>
            <a:off x="9790700" y="6429375"/>
            <a:ext cx="2323500" cy="3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55bea9381_1_31"/>
          <p:cNvSpPr/>
          <p:nvPr/>
        </p:nvSpPr>
        <p:spPr>
          <a:xfrm>
            <a:off x="10034596" y="4296958"/>
            <a:ext cx="1355427" cy="1372433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DB</a:t>
            </a:r>
            <a:endParaRPr sz="2000"/>
          </a:p>
        </p:txBody>
      </p:sp>
      <p:cxnSp>
        <p:nvCxnSpPr>
          <p:cNvPr id="378" name="Google Shape;378;g1155bea9381_1_31"/>
          <p:cNvCxnSpPr>
            <a:stCxn id="379" idx="3"/>
            <a:endCxn id="380" idx="2"/>
          </p:cNvCxnSpPr>
          <p:nvPr/>
        </p:nvCxnSpPr>
        <p:spPr>
          <a:xfrm flipH="1">
            <a:off x="1716138" y="6037076"/>
            <a:ext cx="5589600" cy="370200"/>
          </a:xfrm>
          <a:prstGeom prst="bentConnector4">
            <a:avLst>
              <a:gd fmla="val -4260" name="adj1"/>
              <a:gd fmla="val 168861" name="adj2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g1155bea9381_1_3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g1155bea9381_1_31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3" name="Google Shape;383;g1155bea9381_1_31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</a:rPr>
              <a:t>4</a:t>
            </a:r>
            <a:r>
              <a:rPr b="1" lang="en-US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155bea9381_1_31"/>
          <p:cNvSpPr txBox="1"/>
          <p:nvPr/>
        </p:nvSpPr>
        <p:spPr>
          <a:xfrm>
            <a:off x="2263852" y="645071"/>
            <a:ext cx="162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DFD</a:t>
            </a:r>
            <a:endParaRPr/>
          </a:p>
        </p:txBody>
      </p:sp>
      <p:sp>
        <p:nvSpPr>
          <p:cNvPr id="385" name="Google Shape;385;g1155bea9381_1_31"/>
          <p:cNvSpPr txBox="1"/>
          <p:nvPr/>
        </p:nvSpPr>
        <p:spPr>
          <a:xfrm>
            <a:off x="2876450" y="1495100"/>
            <a:ext cx="93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1155bea9381_1_31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4"/>
                </a:solidFill>
              </a:rPr>
              <a:t>4-6. Q&amp;A  글답</a:t>
            </a:r>
            <a:r>
              <a:rPr b="1" lang="en-US" sz="1500">
                <a:solidFill>
                  <a:schemeClr val="accent4"/>
                </a:solidFill>
              </a:rPr>
              <a:t>변</a:t>
            </a:r>
            <a:r>
              <a:rPr b="1" lang="en-US" sz="1500">
                <a:solidFill>
                  <a:schemeClr val="accent4"/>
                </a:solidFill>
              </a:rPr>
              <a:t> DFD</a:t>
            </a:r>
            <a:endParaRPr b="1" sz="1500"/>
          </a:p>
        </p:txBody>
      </p:sp>
      <p:sp>
        <p:nvSpPr>
          <p:cNvPr id="387" name="Google Shape;387;g1155bea9381_1_31"/>
          <p:cNvSpPr/>
          <p:nvPr/>
        </p:nvSpPr>
        <p:spPr>
          <a:xfrm>
            <a:off x="406082" y="2263042"/>
            <a:ext cx="2620200" cy="749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AnswerForm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(AnswerForm.jsp)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8" name="Google Shape;388;g1155bea9381_1_31"/>
          <p:cNvSpPr/>
          <p:nvPr/>
        </p:nvSpPr>
        <p:spPr>
          <a:xfrm>
            <a:off x="4684506" y="2202025"/>
            <a:ext cx="2620200" cy="774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&lt;&lt;class&gt;&gt;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QnaViewService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cxnSp>
        <p:nvCxnSpPr>
          <p:cNvPr id="389" name="Google Shape;389;g1155bea9381_1_31"/>
          <p:cNvCxnSpPr>
            <a:stCxn id="388" idx="0"/>
            <a:endCxn id="387" idx="0"/>
          </p:cNvCxnSpPr>
          <p:nvPr/>
        </p:nvCxnSpPr>
        <p:spPr>
          <a:xfrm rot="5400000">
            <a:off x="3825006" y="93325"/>
            <a:ext cx="60900" cy="4278300"/>
          </a:xfrm>
          <a:prstGeom prst="bentConnector3">
            <a:avLst>
              <a:gd fmla="val -391010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g1155bea9381_1_31"/>
          <p:cNvSpPr txBox="1"/>
          <p:nvPr/>
        </p:nvSpPr>
        <p:spPr>
          <a:xfrm>
            <a:off x="2876450" y="1546725"/>
            <a:ext cx="173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</a:rPr>
              <a:t>QnaVO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391" name="Google Shape;391;g1155bea9381_1_31"/>
          <p:cNvSpPr/>
          <p:nvPr/>
        </p:nvSpPr>
        <p:spPr>
          <a:xfrm>
            <a:off x="4685538" y="2929340"/>
            <a:ext cx="2620200" cy="774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service(no, int)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cxnSp>
        <p:nvCxnSpPr>
          <p:cNvPr id="392" name="Google Shape;392;g1155bea9381_1_31"/>
          <p:cNvCxnSpPr>
            <a:stCxn id="387" idx="3"/>
            <a:endCxn id="391" idx="1"/>
          </p:cNvCxnSpPr>
          <p:nvPr/>
        </p:nvCxnSpPr>
        <p:spPr>
          <a:xfrm>
            <a:off x="3026282" y="2637892"/>
            <a:ext cx="1659300" cy="6783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g1155bea9381_1_31"/>
          <p:cNvCxnSpPr>
            <a:stCxn id="391" idx="2"/>
            <a:endCxn id="394" idx="0"/>
          </p:cNvCxnSpPr>
          <p:nvPr/>
        </p:nvCxnSpPr>
        <p:spPr>
          <a:xfrm flipH="1" rot="-5400000">
            <a:off x="5403888" y="4295090"/>
            <a:ext cx="1184100" cy="6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g1155bea9381_1_31"/>
          <p:cNvSpPr/>
          <p:nvPr/>
        </p:nvSpPr>
        <p:spPr>
          <a:xfrm>
            <a:off x="4685538" y="4887551"/>
            <a:ext cx="2620200" cy="774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&lt;&lt;class&gt;&gt;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QnaDAO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sp>
        <p:nvSpPr>
          <p:cNvPr id="379" name="Google Shape;379;g1155bea9381_1_31"/>
          <p:cNvSpPr/>
          <p:nvPr/>
        </p:nvSpPr>
        <p:spPr>
          <a:xfrm>
            <a:off x="4685538" y="5650076"/>
            <a:ext cx="2620200" cy="774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view(no, inc) , answer(vo)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cxnSp>
        <p:nvCxnSpPr>
          <p:cNvPr id="395" name="Google Shape;395;g1155bea9381_1_31"/>
          <p:cNvCxnSpPr>
            <a:stCxn id="379" idx="3"/>
            <a:endCxn id="391" idx="3"/>
          </p:cNvCxnSpPr>
          <p:nvPr/>
        </p:nvCxnSpPr>
        <p:spPr>
          <a:xfrm flipH="1" rot="10800000">
            <a:off x="7305738" y="3316376"/>
            <a:ext cx="600" cy="2720700"/>
          </a:xfrm>
          <a:prstGeom prst="bentConnector3">
            <a:avLst>
              <a:gd fmla="val 39687500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g1155bea9381_1_31"/>
          <p:cNvSpPr txBox="1"/>
          <p:nvPr/>
        </p:nvSpPr>
        <p:spPr>
          <a:xfrm>
            <a:off x="3152750" y="2008425"/>
            <a:ext cx="118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no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97" name="Google Shape;397;g1155bea9381_1_31"/>
          <p:cNvSpPr txBox="1"/>
          <p:nvPr/>
        </p:nvSpPr>
        <p:spPr>
          <a:xfrm>
            <a:off x="5069664" y="3879303"/>
            <a:ext cx="116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no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98" name="Google Shape;398;g1155bea9381_1_31"/>
          <p:cNvSpPr txBox="1"/>
          <p:nvPr/>
        </p:nvSpPr>
        <p:spPr>
          <a:xfrm>
            <a:off x="7539648" y="5408487"/>
            <a:ext cx="465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public </a:t>
            </a:r>
            <a:r>
              <a:rPr lang="en-US" sz="1600">
                <a:solidFill>
                  <a:srgbClr val="0000FF"/>
                </a:solidFill>
              </a:rPr>
              <a:t>QnaVO</a:t>
            </a:r>
            <a:r>
              <a:rPr lang="en-US" sz="1600"/>
              <a:t> view(</a:t>
            </a:r>
            <a:r>
              <a:rPr lang="en-US" sz="1600">
                <a:solidFill>
                  <a:srgbClr val="FF0000"/>
                </a:solidFill>
              </a:rPr>
              <a:t>long no, int inc</a:t>
            </a:r>
            <a:r>
              <a:rPr lang="en-US" sz="1600"/>
              <a:t>)</a:t>
            </a:r>
            <a:endParaRPr sz="1600"/>
          </a:p>
        </p:txBody>
      </p:sp>
      <p:sp>
        <p:nvSpPr>
          <p:cNvPr id="399" name="Google Shape;399;g1155bea9381_1_31"/>
          <p:cNvSpPr txBox="1"/>
          <p:nvPr/>
        </p:nvSpPr>
        <p:spPr>
          <a:xfrm>
            <a:off x="7160731" y="4359154"/>
            <a:ext cx="170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</a:rPr>
              <a:t>QnaVO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400" name="Google Shape;400;g1155bea9381_1_31"/>
          <p:cNvSpPr txBox="1"/>
          <p:nvPr/>
        </p:nvSpPr>
        <p:spPr>
          <a:xfrm>
            <a:off x="7539648" y="3309822"/>
            <a:ext cx="465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public </a:t>
            </a:r>
            <a:r>
              <a:rPr lang="en-US" sz="1600">
                <a:solidFill>
                  <a:srgbClr val="0000FF"/>
                </a:solidFill>
              </a:rPr>
              <a:t>QnaVO</a:t>
            </a:r>
            <a:r>
              <a:rPr lang="en-US" sz="1600"/>
              <a:t> service(</a:t>
            </a:r>
            <a:r>
              <a:rPr lang="en-US" sz="1600">
                <a:solidFill>
                  <a:srgbClr val="FF0000"/>
                </a:solidFill>
              </a:rPr>
              <a:t>long no, int inc</a:t>
            </a:r>
            <a:r>
              <a:rPr lang="en-US" sz="1600"/>
              <a:t>)</a:t>
            </a:r>
            <a:endParaRPr sz="1600"/>
          </a:p>
        </p:txBody>
      </p:sp>
      <p:cxnSp>
        <p:nvCxnSpPr>
          <p:cNvPr id="401" name="Google Shape;401;g1155bea9381_1_31"/>
          <p:cNvCxnSpPr>
            <a:endCxn id="377" idx="2"/>
          </p:cNvCxnSpPr>
          <p:nvPr/>
        </p:nvCxnSpPr>
        <p:spPr>
          <a:xfrm>
            <a:off x="7304596" y="4983174"/>
            <a:ext cx="27300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g1155bea9381_1_31"/>
          <p:cNvCxnSpPr/>
          <p:nvPr/>
        </p:nvCxnSpPr>
        <p:spPr>
          <a:xfrm rot="10800000">
            <a:off x="7279122" y="5187689"/>
            <a:ext cx="2716500" cy="162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03" name="Google Shape;403;g1155bea9381_1_31"/>
          <p:cNvSpPr/>
          <p:nvPr/>
        </p:nvSpPr>
        <p:spPr>
          <a:xfrm>
            <a:off x="8319000" y="1759575"/>
            <a:ext cx="3429000" cy="5037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</a:rPr>
              <a:t>Q&amp;A 글답</a:t>
            </a:r>
            <a:r>
              <a:rPr lang="en-US" sz="2300">
                <a:solidFill>
                  <a:schemeClr val="lt1"/>
                </a:solidFill>
              </a:rPr>
              <a:t>변</a:t>
            </a:r>
            <a:r>
              <a:rPr lang="en-US" sz="2300">
                <a:solidFill>
                  <a:schemeClr val="lt1"/>
                </a:solidFill>
              </a:rPr>
              <a:t> DFD 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404" name="Google Shape;404;g1155bea9381_1_31"/>
          <p:cNvSpPr/>
          <p:nvPr/>
        </p:nvSpPr>
        <p:spPr>
          <a:xfrm>
            <a:off x="406082" y="3032153"/>
            <a:ext cx="2620200" cy="774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answer(answer.jsp)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405" name="Google Shape;405;g1155bea9381_1_31"/>
          <p:cNvSpPr/>
          <p:nvPr/>
        </p:nvSpPr>
        <p:spPr>
          <a:xfrm>
            <a:off x="406082" y="4859488"/>
            <a:ext cx="2620200" cy="774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&lt;&lt;class&gt;&gt;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QnaAnswerService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sp>
        <p:nvSpPr>
          <p:cNvPr id="380" name="Google Shape;380;g1155bea9381_1_31"/>
          <p:cNvSpPr/>
          <p:nvPr/>
        </p:nvSpPr>
        <p:spPr>
          <a:xfrm>
            <a:off x="406082" y="5633405"/>
            <a:ext cx="2620200" cy="774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service(vo)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cxnSp>
        <p:nvCxnSpPr>
          <p:cNvPr id="406" name="Google Shape;406;g1155bea9381_1_31"/>
          <p:cNvCxnSpPr>
            <a:stCxn id="404" idx="1"/>
            <a:endCxn id="380" idx="1"/>
          </p:cNvCxnSpPr>
          <p:nvPr/>
        </p:nvCxnSpPr>
        <p:spPr>
          <a:xfrm>
            <a:off x="406082" y="3419153"/>
            <a:ext cx="600" cy="2601300"/>
          </a:xfrm>
          <a:prstGeom prst="bentConnector3">
            <a:avLst>
              <a:gd fmla="val -39687500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g1155bea9381_1_31"/>
          <p:cNvCxnSpPr>
            <a:stCxn id="380" idx="3"/>
            <a:endCxn id="394" idx="1"/>
          </p:cNvCxnSpPr>
          <p:nvPr/>
        </p:nvCxnSpPr>
        <p:spPr>
          <a:xfrm flipH="1" rot="10800000">
            <a:off x="3026282" y="5274605"/>
            <a:ext cx="1659300" cy="7458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g1155bea9381_1_31"/>
          <p:cNvSpPr txBox="1"/>
          <p:nvPr/>
        </p:nvSpPr>
        <p:spPr>
          <a:xfrm>
            <a:off x="63400" y="3847650"/>
            <a:ext cx="1993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QnaVO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-title.content,id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refNo,ordNo,levNo,parentNo(no)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</a:endParaRPr>
          </a:p>
        </p:txBody>
      </p:sp>
      <p:cxnSp>
        <p:nvCxnSpPr>
          <p:cNvPr id="409" name="Google Shape;409;g1155bea9381_1_31"/>
          <p:cNvCxnSpPr/>
          <p:nvPr/>
        </p:nvCxnSpPr>
        <p:spPr>
          <a:xfrm rot="10800000">
            <a:off x="2129000" y="3835125"/>
            <a:ext cx="4500" cy="10080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g1155bea9381_1_31"/>
          <p:cNvSpPr txBox="1"/>
          <p:nvPr/>
        </p:nvSpPr>
        <p:spPr>
          <a:xfrm>
            <a:off x="337175" y="6426850"/>
            <a:ext cx="47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public </a:t>
            </a:r>
            <a:r>
              <a:rPr lang="en-US" sz="1600">
                <a:solidFill>
                  <a:srgbClr val="0000FF"/>
                </a:solidFill>
              </a:rPr>
              <a:t>int </a:t>
            </a:r>
            <a:r>
              <a:rPr lang="en-US" sz="1600"/>
              <a:t>service(</a:t>
            </a:r>
            <a:r>
              <a:rPr lang="en-US" sz="1600">
                <a:solidFill>
                  <a:srgbClr val="FF0000"/>
                </a:solidFill>
              </a:rPr>
              <a:t>QnaVO vo</a:t>
            </a:r>
            <a:r>
              <a:rPr lang="en-US" sz="1600"/>
              <a:t>)</a:t>
            </a:r>
            <a:endParaRPr sz="1600"/>
          </a:p>
        </p:txBody>
      </p:sp>
      <p:sp>
        <p:nvSpPr>
          <p:cNvPr id="411" name="Google Shape;411;g1155bea9381_1_31"/>
          <p:cNvSpPr txBox="1"/>
          <p:nvPr/>
        </p:nvSpPr>
        <p:spPr>
          <a:xfrm>
            <a:off x="4685575" y="6407400"/>
            <a:ext cx="47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public </a:t>
            </a:r>
            <a:r>
              <a:rPr lang="en-US" sz="1600">
                <a:solidFill>
                  <a:srgbClr val="0000FF"/>
                </a:solidFill>
              </a:rPr>
              <a:t>int</a:t>
            </a:r>
            <a:r>
              <a:rPr lang="en-US" sz="1600"/>
              <a:t>	answer(</a:t>
            </a:r>
            <a:r>
              <a:rPr lang="en-US" sz="1600">
                <a:solidFill>
                  <a:srgbClr val="FF0000"/>
                </a:solidFill>
              </a:rPr>
              <a:t>QnaVO vo</a:t>
            </a:r>
            <a:r>
              <a:rPr lang="en-US" sz="1600"/>
              <a:t>)</a:t>
            </a:r>
            <a:endParaRPr sz="1600"/>
          </a:p>
        </p:txBody>
      </p:sp>
      <p:sp>
        <p:nvSpPr>
          <p:cNvPr id="412" name="Google Shape;412;g1155bea9381_1_31"/>
          <p:cNvSpPr txBox="1"/>
          <p:nvPr/>
        </p:nvSpPr>
        <p:spPr>
          <a:xfrm>
            <a:off x="3029525" y="4058800"/>
            <a:ext cx="1993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QnaVO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-title.content,id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refNo,ordNo,levNo,parentNo(no)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13" name="Google Shape;413;g1155bea9381_1_31"/>
          <p:cNvSpPr/>
          <p:nvPr/>
        </p:nvSpPr>
        <p:spPr>
          <a:xfrm>
            <a:off x="9790700" y="6429375"/>
            <a:ext cx="2323500" cy="3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"/>
          <p:cNvSpPr/>
          <p:nvPr/>
        </p:nvSpPr>
        <p:spPr>
          <a:xfrm>
            <a:off x="0" y="-8125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Google Shape;419;p7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0" name="Google Shape;420;p7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새별의 파워포인트</a:t>
            </a:r>
            <a:endParaRPr/>
          </a:p>
        </p:txBody>
      </p:sp>
      <p:sp>
        <p:nvSpPr>
          <p:cNvPr id="421" name="Google Shape;421;p7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</a:rPr>
              <a:t>5</a:t>
            </a:r>
            <a:r>
              <a:rPr b="1" lang="en-US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7"/>
          <p:cNvSpPr txBox="1"/>
          <p:nvPr/>
        </p:nvSpPr>
        <p:spPr>
          <a:xfrm>
            <a:off x="2263850" y="645075"/>
            <a:ext cx="187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DB 모델링</a:t>
            </a:r>
            <a:endParaRPr/>
          </a:p>
        </p:txBody>
      </p:sp>
      <p:pic>
        <p:nvPicPr>
          <p:cNvPr id="423" name="Google Shape;42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075" y="1695125"/>
            <a:ext cx="8138550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7"/>
          <p:cNvSpPr/>
          <p:nvPr/>
        </p:nvSpPr>
        <p:spPr>
          <a:xfrm>
            <a:off x="9790700" y="6429375"/>
            <a:ext cx="2323500" cy="3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g1155bea9381_1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7050"/>
            <a:ext cx="12192001" cy="353977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1155bea9381_1_71"/>
          <p:cNvSpPr/>
          <p:nvPr/>
        </p:nvSpPr>
        <p:spPr>
          <a:xfrm>
            <a:off x="0" y="-8125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1" name="Google Shape;431;g1155bea9381_1_71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2" name="Google Shape;432;g1155bea9381_1_71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</a:rPr>
              <a:t>6</a:t>
            </a:r>
            <a:r>
              <a:rPr b="1" lang="en-US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155bea9381_1_71"/>
          <p:cNvSpPr txBox="1"/>
          <p:nvPr/>
        </p:nvSpPr>
        <p:spPr>
          <a:xfrm>
            <a:off x="2263850" y="645075"/>
            <a:ext cx="470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완성된 화면 캡쳐와 기능설명</a:t>
            </a:r>
            <a:endParaRPr/>
          </a:p>
        </p:txBody>
      </p:sp>
      <p:sp>
        <p:nvSpPr>
          <p:cNvPr id="434" name="Google Shape;434;g1155bea9381_1_71"/>
          <p:cNvSpPr txBox="1"/>
          <p:nvPr/>
        </p:nvSpPr>
        <p:spPr>
          <a:xfrm>
            <a:off x="558375" y="5234438"/>
            <a:ext cx="614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검색기</a:t>
            </a:r>
            <a:r>
              <a:rPr lang="en-US" sz="1500"/>
              <a:t>능 : 검색종류는 제목, 아이디, 전체(제목,아이디)를 검색할수 있습니다.</a:t>
            </a:r>
            <a:endParaRPr sz="1500"/>
          </a:p>
        </p:txBody>
      </p:sp>
      <p:sp>
        <p:nvSpPr>
          <p:cNvPr id="435" name="Google Shape;435;g1155bea9381_1_71"/>
          <p:cNvSpPr/>
          <p:nvPr/>
        </p:nvSpPr>
        <p:spPr>
          <a:xfrm>
            <a:off x="2133500" y="3618663"/>
            <a:ext cx="7874400" cy="19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6" name="Google Shape;436;g1155bea9381_1_71"/>
          <p:cNvSpPr/>
          <p:nvPr/>
        </p:nvSpPr>
        <p:spPr>
          <a:xfrm>
            <a:off x="2133500" y="2783950"/>
            <a:ext cx="2104500" cy="19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g1155bea9381_1_71"/>
          <p:cNvSpPr/>
          <p:nvPr/>
        </p:nvSpPr>
        <p:spPr>
          <a:xfrm>
            <a:off x="2133500" y="4810625"/>
            <a:ext cx="1674900" cy="28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8" name="Google Shape;438;g1155bea9381_1_71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4"/>
                </a:solidFill>
              </a:rPr>
              <a:t>6-1</a:t>
            </a:r>
            <a:r>
              <a:rPr b="1" lang="en-US" sz="1500">
                <a:solidFill>
                  <a:schemeClr val="accent4"/>
                </a:solidFill>
              </a:rPr>
              <a:t>. Q&amp;A  문의게시</a:t>
            </a:r>
            <a:r>
              <a:rPr b="1" lang="en-US" sz="1500">
                <a:solidFill>
                  <a:schemeClr val="accent4"/>
                </a:solidFill>
              </a:rPr>
              <a:t>판 - 리스트</a:t>
            </a:r>
            <a:endParaRPr b="1" sz="1500"/>
          </a:p>
        </p:txBody>
      </p:sp>
      <p:sp>
        <p:nvSpPr>
          <p:cNvPr id="439" name="Google Shape;439;g1155bea9381_1_71"/>
          <p:cNvSpPr txBox="1"/>
          <p:nvPr/>
        </p:nvSpPr>
        <p:spPr>
          <a:xfrm>
            <a:off x="558375" y="5594238"/>
            <a:ext cx="641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페이</a:t>
            </a:r>
            <a:r>
              <a:rPr lang="en-US" sz="1500"/>
              <a:t>지처리 : 질문 및 답변 내용이 10개 이상 넘어가면 다음페이지가 생성이 됩니다.</a:t>
            </a:r>
            <a:endParaRPr sz="1500"/>
          </a:p>
        </p:txBody>
      </p:sp>
      <p:sp>
        <p:nvSpPr>
          <p:cNvPr id="440" name="Google Shape;440;g1155bea9381_1_71"/>
          <p:cNvSpPr txBox="1"/>
          <p:nvPr/>
        </p:nvSpPr>
        <p:spPr>
          <a:xfrm>
            <a:off x="214750" y="2518439"/>
            <a:ext cx="2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1155bea9381_1_71"/>
          <p:cNvSpPr txBox="1"/>
          <p:nvPr/>
        </p:nvSpPr>
        <p:spPr>
          <a:xfrm>
            <a:off x="1875800" y="265511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1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442" name="Google Shape;442;g1155bea9381_1_71"/>
          <p:cNvSpPr txBox="1"/>
          <p:nvPr/>
        </p:nvSpPr>
        <p:spPr>
          <a:xfrm>
            <a:off x="1875800" y="4745975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2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443" name="Google Shape;443;g1155bea9381_1_71"/>
          <p:cNvSpPr txBox="1"/>
          <p:nvPr/>
        </p:nvSpPr>
        <p:spPr>
          <a:xfrm>
            <a:off x="9091500" y="4745975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3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444" name="Google Shape;444;g1155bea9381_1_71"/>
          <p:cNvSpPr/>
          <p:nvPr/>
        </p:nvSpPr>
        <p:spPr>
          <a:xfrm>
            <a:off x="9349200" y="4856675"/>
            <a:ext cx="627000" cy="19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5" name="Google Shape;445;g1155bea9381_1_71"/>
          <p:cNvSpPr txBox="1"/>
          <p:nvPr/>
        </p:nvSpPr>
        <p:spPr>
          <a:xfrm>
            <a:off x="1875788" y="3462038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4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446" name="Google Shape;446;g1155bea9381_1_71"/>
          <p:cNvSpPr txBox="1"/>
          <p:nvPr/>
        </p:nvSpPr>
        <p:spPr>
          <a:xfrm>
            <a:off x="367150" y="523061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1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447" name="Google Shape;447;g1155bea9381_1_71"/>
          <p:cNvSpPr txBox="1"/>
          <p:nvPr/>
        </p:nvSpPr>
        <p:spPr>
          <a:xfrm>
            <a:off x="367150" y="5594238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2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448" name="Google Shape;448;g1155bea9381_1_71"/>
          <p:cNvSpPr txBox="1"/>
          <p:nvPr/>
        </p:nvSpPr>
        <p:spPr>
          <a:xfrm>
            <a:off x="367150" y="5952475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3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449" name="Google Shape;449;g1155bea9381_1_71"/>
          <p:cNvSpPr txBox="1"/>
          <p:nvPr/>
        </p:nvSpPr>
        <p:spPr>
          <a:xfrm>
            <a:off x="558375" y="5952475"/>
            <a:ext cx="685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질문하기 : 일반회원 및 관리자로 로그인 시 질문하기 버튼으로 질문하기가  가능 합니다.</a:t>
            </a:r>
            <a:endParaRPr sz="1500"/>
          </a:p>
        </p:txBody>
      </p:sp>
      <p:sp>
        <p:nvSpPr>
          <p:cNvPr id="450" name="Google Shape;450;g1155bea9381_1_71"/>
          <p:cNvSpPr txBox="1"/>
          <p:nvPr/>
        </p:nvSpPr>
        <p:spPr>
          <a:xfrm>
            <a:off x="367152" y="6349550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4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451" name="Google Shape;451;g1155bea9381_1_71"/>
          <p:cNvSpPr txBox="1"/>
          <p:nvPr/>
        </p:nvSpPr>
        <p:spPr>
          <a:xfrm>
            <a:off x="558375" y="6349550"/>
            <a:ext cx="685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글번호 클릭 : 게시판 목록중에 해당하는 번호를 클릭하면 글보기로 이동합니다.</a:t>
            </a:r>
            <a:endParaRPr sz="1500"/>
          </a:p>
        </p:txBody>
      </p:sp>
      <p:sp>
        <p:nvSpPr>
          <p:cNvPr id="452" name="Google Shape;452;g1155bea9381_1_71"/>
          <p:cNvSpPr/>
          <p:nvPr/>
        </p:nvSpPr>
        <p:spPr>
          <a:xfrm>
            <a:off x="9790700" y="6429375"/>
            <a:ext cx="2323500" cy="3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55bea9381_1_98"/>
          <p:cNvSpPr/>
          <p:nvPr/>
        </p:nvSpPr>
        <p:spPr>
          <a:xfrm>
            <a:off x="0" y="-8125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8" name="Google Shape;458;g1155bea9381_1_98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9" name="Google Shape;459;g1155bea9381_1_98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</a:rPr>
              <a:t>6</a:t>
            </a:r>
            <a:r>
              <a:rPr b="1" lang="en-US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1155bea9381_1_98"/>
          <p:cNvSpPr txBox="1"/>
          <p:nvPr/>
        </p:nvSpPr>
        <p:spPr>
          <a:xfrm>
            <a:off x="2263850" y="645075"/>
            <a:ext cx="45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chemeClr val="accent4"/>
                </a:solidFill>
              </a:rPr>
              <a:t>완성된 화면 캡쳐와 기능설명</a:t>
            </a:r>
            <a:endParaRPr/>
          </a:p>
        </p:txBody>
      </p:sp>
      <p:sp>
        <p:nvSpPr>
          <p:cNvPr id="461" name="Google Shape;461;g1155bea9381_1_98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4"/>
                </a:solidFill>
              </a:rPr>
              <a:t>6-2. Q&amp;A  문의게시판 - 글보기</a:t>
            </a:r>
            <a:endParaRPr b="1" sz="1500"/>
          </a:p>
        </p:txBody>
      </p:sp>
      <p:pic>
        <p:nvPicPr>
          <p:cNvPr id="462" name="Google Shape;462;g1155bea9381_1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7050"/>
            <a:ext cx="12192000" cy="35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1155bea9381_1_98"/>
          <p:cNvSpPr/>
          <p:nvPr/>
        </p:nvSpPr>
        <p:spPr>
          <a:xfrm>
            <a:off x="601300" y="4538600"/>
            <a:ext cx="627000" cy="21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4" name="Google Shape;464;g1155bea9381_1_98"/>
          <p:cNvSpPr/>
          <p:nvPr/>
        </p:nvSpPr>
        <p:spPr>
          <a:xfrm>
            <a:off x="1312075" y="4538600"/>
            <a:ext cx="463200" cy="21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5" name="Google Shape;465;g1155bea9381_1_98"/>
          <p:cNvSpPr/>
          <p:nvPr/>
        </p:nvSpPr>
        <p:spPr>
          <a:xfrm>
            <a:off x="1859050" y="4538600"/>
            <a:ext cx="463200" cy="21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6" name="Google Shape;466;g1155bea9381_1_98"/>
          <p:cNvSpPr/>
          <p:nvPr/>
        </p:nvSpPr>
        <p:spPr>
          <a:xfrm>
            <a:off x="2406025" y="4538600"/>
            <a:ext cx="627000" cy="21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7" name="Google Shape;467;g1155bea9381_1_98"/>
          <p:cNvSpPr txBox="1"/>
          <p:nvPr/>
        </p:nvSpPr>
        <p:spPr>
          <a:xfrm>
            <a:off x="785950" y="4123088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1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468" name="Google Shape;468;g1155bea9381_1_98"/>
          <p:cNvSpPr txBox="1"/>
          <p:nvPr/>
        </p:nvSpPr>
        <p:spPr>
          <a:xfrm>
            <a:off x="1414825" y="4123100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2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469" name="Google Shape;469;g1155bea9381_1_98"/>
          <p:cNvSpPr txBox="1"/>
          <p:nvPr/>
        </p:nvSpPr>
        <p:spPr>
          <a:xfrm>
            <a:off x="1961800" y="4123100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3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470" name="Google Shape;470;g1155bea9381_1_98"/>
          <p:cNvSpPr txBox="1"/>
          <p:nvPr/>
        </p:nvSpPr>
        <p:spPr>
          <a:xfrm>
            <a:off x="2590675" y="4123100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4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471" name="Google Shape;471;g1155bea9381_1_98"/>
          <p:cNvSpPr txBox="1"/>
          <p:nvPr/>
        </p:nvSpPr>
        <p:spPr>
          <a:xfrm>
            <a:off x="601300" y="4943275"/>
            <a:ext cx="899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답변하기 </a:t>
            </a:r>
            <a:r>
              <a:rPr lang="en-US" sz="1500"/>
              <a:t>: 일반회</a:t>
            </a:r>
            <a:r>
              <a:rPr lang="en-US" sz="1500"/>
              <a:t>원 및 관리자는 문의 답변 보기에 답변을 달 수 있다. (클릭시 답변하기 페이지로 이동)</a:t>
            </a:r>
            <a:endParaRPr sz="1500"/>
          </a:p>
        </p:txBody>
      </p:sp>
      <p:sp>
        <p:nvSpPr>
          <p:cNvPr id="472" name="Google Shape;472;g1155bea9381_1_98"/>
          <p:cNvSpPr txBox="1"/>
          <p:nvPr/>
        </p:nvSpPr>
        <p:spPr>
          <a:xfrm>
            <a:off x="343600" y="494326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1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473" name="Google Shape;473;g1155bea9381_1_98"/>
          <p:cNvSpPr txBox="1"/>
          <p:nvPr/>
        </p:nvSpPr>
        <p:spPr>
          <a:xfrm>
            <a:off x="343600" y="5358775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2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474" name="Google Shape;474;g1155bea9381_1_98"/>
          <p:cNvSpPr txBox="1"/>
          <p:nvPr/>
        </p:nvSpPr>
        <p:spPr>
          <a:xfrm>
            <a:off x="601300" y="5358775"/>
            <a:ext cx="818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수정</a:t>
            </a:r>
            <a:r>
              <a:rPr lang="en-US" sz="1500"/>
              <a:t> : 일반회원 및 관리자는 문</a:t>
            </a:r>
            <a:r>
              <a:rPr lang="en-US" sz="1500"/>
              <a:t>의 답변의 글을 수정할 수 있다. (클리시 질문 답변 수정 페이지로 이동)</a:t>
            </a:r>
            <a:endParaRPr sz="1500"/>
          </a:p>
        </p:txBody>
      </p:sp>
      <p:sp>
        <p:nvSpPr>
          <p:cNvPr id="475" name="Google Shape;475;g1155bea9381_1_98"/>
          <p:cNvSpPr txBox="1"/>
          <p:nvPr/>
        </p:nvSpPr>
        <p:spPr>
          <a:xfrm>
            <a:off x="601300" y="5763450"/>
            <a:ext cx="765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삭제 </a:t>
            </a:r>
            <a:r>
              <a:rPr lang="en-US" sz="1500"/>
              <a:t> : 일반회</a:t>
            </a:r>
            <a:r>
              <a:rPr lang="en-US" sz="1500"/>
              <a:t>원 밑 관리자는 질문을 삭제할 수 있다. (클릭시 해당 글 삭제 후 리스트로 이동)</a:t>
            </a:r>
            <a:endParaRPr sz="1500"/>
          </a:p>
        </p:txBody>
      </p:sp>
      <p:sp>
        <p:nvSpPr>
          <p:cNvPr id="476" name="Google Shape;476;g1155bea9381_1_98"/>
          <p:cNvSpPr txBox="1"/>
          <p:nvPr/>
        </p:nvSpPr>
        <p:spPr>
          <a:xfrm>
            <a:off x="343600" y="5774275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3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477" name="Google Shape;477;g1155bea9381_1_98"/>
          <p:cNvSpPr txBox="1"/>
          <p:nvPr/>
        </p:nvSpPr>
        <p:spPr>
          <a:xfrm>
            <a:off x="343600" y="6177025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4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478" name="Google Shape;478;g1155bea9381_1_98"/>
          <p:cNvSpPr txBox="1"/>
          <p:nvPr/>
        </p:nvSpPr>
        <p:spPr>
          <a:xfrm>
            <a:off x="601300" y="6177025"/>
            <a:ext cx="765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리스트</a:t>
            </a:r>
            <a:r>
              <a:rPr lang="en-US" sz="1500"/>
              <a:t>  : 모</a:t>
            </a:r>
            <a:r>
              <a:rPr lang="en-US" sz="1500"/>
              <a:t>든 사용자는 글보기에서 리스트로 이동이 가능하다.(클릭시 리스트 페이지로 이동)</a:t>
            </a:r>
            <a:endParaRPr sz="1500"/>
          </a:p>
        </p:txBody>
      </p:sp>
      <p:sp>
        <p:nvSpPr>
          <p:cNvPr id="479" name="Google Shape;479;g1155bea9381_1_98"/>
          <p:cNvSpPr/>
          <p:nvPr/>
        </p:nvSpPr>
        <p:spPr>
          <a:xfrm>
            <a:off x="9790700" y="6429375"/>
            <a:ext cx="2323500" cy="3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1155bea9381_1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0525"/>
            <a:ext cx="12192000" cy="3483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1155bea9381_1_147"/>
          <p:cNvSpPr/>
          <p:nvPr/>
        </p:nvSpPr>
        <p:spPr>
          <a:xfrm>
            <a:off x="0" y="-8125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6" name="Google Shape;486;g1155bea9381_1_147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7" name="Google Shape;487;g1155bea9381_1_147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</a:rPr>
              <a:t>6</a:t>
            </a:r>
            <a:r>
              <a:rPr b="1" lang="en-US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1155bea9381_1_147"/>
          <p:cNvSpPr txBox="1"/>
          <p:nvPr/>
        </p:nvSpPr>
        <p:spPr>
          <a:xfrm>
            <a:off x="2263850" y="645075"/>
            <a:ext cx="45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완성된 화면 캡쳐와 기능설명</a:t>
            </a:r>
            <a:endParaRPr/>
          </a:p>
        </p:txBody>
      </p:sp>
      <p:sp>
        <p:nvSpPr>
          <p:cNvPr id="489" name="Google Shape;489;g1155bea9381_1_147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4"/>
                </a:solidFill>
              </a:rPr>
              <a:t>6-3. Q&amp;A  문의게시판 - 글쓰기</a:t>
            </a:r>
            <a:endParaRPr b="1" sz="1500"/>
          </a:p>
        </p:txBody>
      </p:sp>
      <p:sp>
        <p:nvSpPr>
          <p:cNvPr id="490" name="Google Shape;490;g1155bea9381_1_147"/>
          <p:cNvSpPr/>
          <p:nvPr/>
        </p:nvSpPr>
        <p:spPr>
          <a:xfrm>
            <a:off x="1608525" y="2457450"/>
            <a:ext cx="4316400" cy="21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1" name="Google Shape;491;g1155bea9381_1_147"/>
          <p:cNvSpPr/>
          <p:nvPr/>
        </p:nvSpPr>
        <p:spPr>
          <a:xfrm>
            <a:off x="1608525" y="2745500"/>
            <a:ext cx="8685600" cy="21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g1155bea9381_1_147"/>
          <p:cNvSpPr/>
          <p:nvPr/>
        </p:nvSpPr>
        <p:spPr>
          <a:xfrm>
            <a:off x="4181375" y="4145450"/>
            <a:ext cx="471900" cy="21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3" name="Google Shape;493;g1155bea9381_1_147"/>
          <p:cNvSpPr/>
          <p:nvPr/>
        </p:nvSpPr>
        <p:spPr>
          <a:xfrm>
            <a:off x="4724850" y="4145450"/>
            <a:ext cx="701400" cy="21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4" name="Google Shape;494;g1155bea9381_1_147"/>
          <p:cNvSpPr/>
          <p:nvPr/>
        </p:nvSpPr>
        <p:spPr>
          <a:xfrm>
            <a:off x="5497825" y="4145450"/>
            <a:ext cx="427200" cy="21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g1155bea9381_1_147"/>
          <p:cNvSpPr txBox="1"/>
          <p:nvPr/>
        </p:nvSpPr>
        <p:spPr>
          <a:xfrm>
            <a:off x="1350825" y="2355438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1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496" name="Google Shape;496;g1155bea9381_1_147"/>
          <p:cNvSpPr txBox="1"/>
          <p:nvPr/>
        </p:nvSpPr>
        <p:spPr>
          <a:xfrm>
            <a:off x="1350825" y="2604550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2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497" name="Google Shape;497;g1155bea9381_1_147"/>
          <p:cNvSpPr txBox="1"/>
          <p:nvPr/>
        </p:nvSpPr>
        <p:spPr>
          <a:xfrm>
            <a:off x="4288475" y="3742388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3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498" name="Google Shape;498;g1155bea9381_1_147"/>
          <p:cNvSpPr txBox="1"/>
          <p:nvPr/>
        </p:nvSpPr>
        <p:spPr>
          <a:xfrm>
            <a:off x="4946700" y="3735600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4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499" name="Google Shape;499;g1155bea9381_1_147"/>
          <p:cNvSpPr txBox="1"/>
          <p:nvPr/>
        </p:nvSpPr>
        <p:spPr>
          <a:xfrm>
            <a:off x="5604925" y="3742375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5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00" name="Google Shape;500;g1155bea9381_1_147"/>
          <p:cNvSpPr txBox="1"/>
          <p:nvPr/>
        </p:nvSpPr>
        <p:spPr>
          <a:xfrm>
            <a:off x="343575" y="494326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1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01" name="Google Shape;501;g1155bea9381_1_147"/>
          <p:cNvSpPr txBox="1"/>
          <p:nvPr/>
        </p:nvSpPr>
        <p:spPr>
          <a:xfrm>
            <a:off x="601275" y="4943275"/>
            <a:ext cx="382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제목</a:t>
            </a:r>
            <a:r>
              <a:rPr lang="en-US" sz="1500"/>
              <a:t> : 해당 부분에 제목을 쓸 수 있다.</a:t>
            </a:r>
            <a:endParaRPr sz="1500"/>
          </a:p>
        </p:txBody>
      </p:sp>
      <p:sp>
        <p:nvSpPr>
          <p:cNvPr id="502" name="Google Shape;502;g1155bea9381_1_147"/>
          <p:cNvSpPr txBox="1"/>
          <p:nvPr/>
        </p:nvSpPr>
        <p:spPr>
          <a:xfrm>
            <a:off x="601275" y="5343475"/>
            <a:ext cx="382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내용</a:t>
            </a:r>
            <a:r>
              <a:rPr lang="en-US" sz="1500"/>
              <a:t> : 해당 부분에 내용을 쓸 수 있다. </a:t>
            </a:r>
            <a:endParaRPr sz="1500"/>
          </a:p>
        </p:txBody>
      </p:sp>
      <p:sp>
        <p:nvSpPr>
          <p:cNvPr id="503" name="Google Shape;503;g1155bea9381_1_147"/>
          <p:cNvSpPr txBox="1"/>
          <p:nvPr/>
        </p:nvSpPr>
        <p:spPr>
          <a:xfrm>
            <a:off x="343575" y="534346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2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04" name="Google Shape;504;g1155bea9381_1_147"/>
          <p:cNvSpPr txBox="1"/>
          <p:nvPr/>
        </p:nvSpPr>
        <p:spPr>
          <a:xfrm>
            <a:off x="343575" y="574366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3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05" name="Google Shape;505;g1155bea9381_1_147"/>
          <p:cNvSpPr txBox="1"/>
          <p:nvPr/>
        </p:nvSpPr>
        <p:spPr>
          <a:xfrm>
            <a:off x="601275" y="5743675"/>
            <a:ext cx="382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등</a:t>
            </a:r>
            <a:r>
              <a:rPr lang="en-US" sz="1500"/>
              <a:t>록 : 등록버튼을 누르면 리스트로 이동 한다.</a:t>
            </a:r>
            <a:endParaRPr sz="1500"/>
          </a:p>
        </p:txBody>
      </p:sp>
      <p:sp>
        <p:nvSpPr>
          <p:cNvPr id="506" name="Google Shape;506;g1155bea9381_1_147"/>
          <p:cNvSpPr txBox="1"/>
          <p:nvPr/>
        </p:nvSpPr>
        <p:spPr>
          <a:xfrm>
            <a:off x="343575" y="613286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4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07" name="Google Shape;507;g1155bea9381_1_147"/>
          <p:cNvSpPr txBox="1"/>
          <p:nvPr/>
        </p:nvSpPr>
        <p:spPr>
          <a:xfrm>
            <a:off x="601275" y="6159175"/>
            <a:ext cx="489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다시입</a:t>
            </a:r>
            <a:r>
              <a:rPr lang="en-US" sz="1500"/>
              <a:t>력 : 버튼을 누르면 입력했던 내용이 전부 지워지고 글쓰기(문의하기)로 이동한다.</a:t>
            </a:r>
            <a:endParaRPr sz="1500"/>
          </a:p>
        </p:txBody>
      </p:sp>
      <p:sp>
        <p:nvSpPr>
          <p:cNvPr id="508" name="Google Shape;508;g1155bea9381_1_147"/>
          <p:cNvSpPr txBox="1"/>
          <p:nvPr/>
        </p:nvSpPr>
        <p:spPr>
          <a:xfrm>
            <a:off x="5426250" y="493561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5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09" name="Google Shape;509;g1155bea9381_1_147"/>
          <p:cNvSpPr txBox="1"/>
          <p:nvPr/>
        </p:nvSpPr>
        <p:spPr>
          <a:xfrm>
            <a:off x="5683950" y="4943250"/>
            <a:ext cx="382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취</a:t>
            </a:r>
            <a:r>
              <a:rPr lang="en-US" sz="1500"/>
              <a:t>소 : 취소 버튼을 누르면 리스트로 이동한다.</a:t>
            </a:r>
            <a:endParaRPr sz="1500"/>
          </a:p>
        </p:txBody>
      </p:sp>
      <p:sp>
        <p:nvSpPr>
          <p:cNvPr id="510" name="Google Shape;510;g1155bea9381_1_147"/>
          <p:cNvSpPr/>
          <p:nvPr/>
        </p:nvSpPr>
        <p:spPr>
          <a:xfrm>
            <a:off x="9790700" y="6429375"/>
            <a:ext cx="2323500" cy="3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55bea9381_1_243"/>
          <p:cNvSpPr/>
          <p:nvPr/>
        </p:nvSpPr>
        <p:spPr>
          <a:xfrm>
            <a:off x="0" y="-8125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g1155bea9381_1_243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7" name="Google Shape;517;g1155bea9381_1_243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</a:rPr>
              <a:t>6</a:t>
            </a:r>
            <a:r>
              <a:rPr b="1" lang="en-US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1155bea9381_1_243"/>
          <p:cNvSpPr txBox="1"/>
          <p:nvPr/>
        </p:nvSpPr>
        <p:spPr>
          <a:xfrm>
            <a:off x="2263850" y="645075"/>
            <a:ext cx="45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완성된 화면 캡쳐와 기능설명</a:t>
            </a:r>
            <a:endParaRPr/>
          </a:p>
        </p:txBody>
      </p:sp>
      <p:sp>
        <p:nvSpPr>
          <p:cNvPr id="519" name="Google Shape;519;g1155bea9381_1_243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4"/>
                </a:solidFill>
              </a:rPr>
              <a:t>6-4. Q&amp;A  문의게시판 - 글수정</a:t>
            </a:r>
            <a:endParaRPr b="1" sz="1500"/>
          </a:p>
        </p:txBody>
      </p:sp>
      <p:pic>
        <p:nvPicPr>
          <p:cNvPr id="520" name="Google Shape;520;g1155bea9381_1_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5" y="1557050"/>
            <a:ext cx="12140475" cy="35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g1155bea9381_1_243"/>
          <p:cNvSpPr/>
          <p:nvPr/>
        </p:nvSpPr>
        <p:spPr>
          <a:xfrm>
            <a:off x="1412300" y="2577125"/>
            <a:ext cx="463200" cy="21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2" name="Google Shape;522;g1155bea9381_1_243"/>
          <p:cNvSpPr/>
          <p:nvPr/>
        </p:nvSpPr>
        <p:spPr>
          <a:xfrm>
            <a:off x="1412300" y="2929950"/>
            <a:ext cx="10242000" cy="21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3" name="Google Shape;523;g1155bea9381_1_243"/>
          <p:cNvSpPr/>
          <p:nvPr/>
        </p:nvSpPr>
        <p:spPr>
          <a:xfrm>
            <a:off x="1412300" y="3282775"/>
            <a:ext cx="10242000" cy="415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4" name="Google Shape;524;g1155bea9381_1_243"/>
          <p:cNvSpPr/>
          <p:nvPr/>
        </p:nvSpPr>
        <p:spPr>
          <a:xfrm>
            <a:off x="4424775" y="4465100"/>
            <a:ext cx="557700" cy="21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5" name="Google Shape;525;g1155bea9381_1_243"/>
          <p:cNvSpPr/>
          <p:nvPr/>
        </p:nvSpPr>
        <p:spPr>
          <a:xfrm>
            <a:off x="5063950" y="4465100"/>
            <a:ext cx="779400" cy="21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6" name="Google Shape;526;g1155bea9381_1_243"/>
          <p:cNvSpPr/>
          <p:nvPr/>
        </p:nvSpPr>
        <p:spPr>
          <a:xfrm>
            <a:off x="5924825" y="4465100"/>
            <a:ext cx="627000" cy="21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7" name="Google Shape;527;g1155bea9381_1_243"/>
          <p:cNvSpPr txBox="1"/>
          <p:nvPr/>
        </p:nvSpPr>
        <p:spPr>
          <a:xfrm>
            <a:off x="1154600" y="247511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1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28" name="Google Shape;528;g1155bea9381_1_243"/>
          <p:cNvSpPr txBox="1"/>
          <p:nvPr/>
        </p:nvSpPr>
        <p:spPr>
          <a:xfrm>
            <a:off x="1154600" y="2827950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2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29" name="Google Shape;529;g1155bea9381_1_243"/>
          <p:cNvSpPr txBox="1"/>
          <p:nvPr/>
        </p:nvSpPr>
        <p:spPr>
          <a:xfrm>
            <a:off x="1154600" y="3180775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3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30" name="Google Shape;530;g1155bea9381_1_243"/>
          <p:cNvSpPr txBox="1"/>
          <p:nvPr/>
        </p:nvSpPr>
        <p:spPr>
          <a:xfrm>
            <a:off x="4574775" y="4049600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4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31" name="Google Shape;531;g1155bea9381_1_243"/>
          <p:cNvSpPr txBox="1"/>
          <p:nvPr/>
        </p:nvSpPr>
        <p:spPr>
          <a:xfrm>
            <a:off x="5324800" y="4049600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5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32" name="Google Shape;532;g1155bea9381_1_243"/>
          <p:cNvSpPr txBox="1"/>
          <p:nvPr/>
        </p:nvSpPr>
        <p:spPr>
          <a:xfrm>
            <a:off x="6074825" y="4049600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6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33" name="Google Shape;533;g1155bea9381_1_243"/>
          <p:cNvSpPr txBox="1"/>
          <p:nvPr/>
        </p:nvSpPr>
        <p:spPr>
          <a:xfrm>
            <a:off x="343575" y="494326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1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34" name="Google Shape;534;g1155bea9381_1_243"/>
          <p:cNvSpPr txBox="1"/>
          <p:nvPr/>
        </p:nvSpPr>
        <p:spPr>
          <a:xfrm>
            <a:off x="601275" y="4943275"/>
            <a:ext cx="409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번호 : 해당 질문의 글번호를 보여준다.(읽기만 가능)</a:t>
            </a:r>
            <a:endParaRPr sz="1500"/>
          </a:p>
        </p:txBody>
      </p:sp>
      <p:sp>
        <p:nvSpPr>
          <p:cNvPr id="535" name="Google Shape;535;g1155bea9381_1_243"/>
          <p:cNvSpPr txBox="1"/>
          <p:nvPr/>
        </p:nvSpPr>
        <p:spPr>
          <a:xfrm>
            <a:off x="601275" y="5343475"/>
            <a:ext cx="382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제목 : 해당 부분에 제목을 수정할 수 있다.</a:t>
            </a:r>
            <a:endParaRPr sz="1500"/>
          </a:p>
        </p:txBody>
      </p:sp>
      <p:sp>
        <p:nvSpPr>
          <p:cNvPr id="536" name="Google Shape;536;g1155bea9381_1_243"/>
          <p:cNvSpPr txBox="1"/>
          <p:nvPr/>
        </p:nvSpPr>
        <p:spPr>
          <a:xfrm>
            <a:off x="343575" y="534346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2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37" name="Google Shape;537;g1155bea9381_1_243"/>
          <p:cNvSpPr txBox="1"/>
          <p:nvPr/>
        </p:nvSpPr>
        <p:spPr>
          <a:xfrm>
            <a:off x="343575" y="575896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3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38" name="Google Shape;538;g1155bea9381_1_243"/>
          <p:cNvSpPr txBox="1"/>
          <p:nvPr/>
        </p:nvSpPr>
        <p:spPr>
          <a:xfrm>
            <a:off x="601275" y="5743650"/>
            <a:ext cx="382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내용</a:t>
            </a:r>
            <a:r>
              <a:rPr lang="en-US" sz="1500">
                <a:solidFill>
                  <a:schemeClr val="dk1"/>
                </a:solidFill>
              </a:rPr>
              <a:t> : 해당 부분에 내용을 수정할 수 있다.</a:t>
            </a:r>
            <a:endParaRPr sz="1500"/>
          </a:p>
        </p:txBody>
      </p:sp>
      <p:sp>
        <p:nvSpPr>
          <p:cNvPr id="539" name="Google Shape;539;g1155bea9381_1_243"/>
          <p:cNvSpPr txBox="1"/>
          <p:nvPr/>
        </p:nvSpPr>
        <p:spPr>
          <a:xfrm>
            <a:off x="343575" y="617701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4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40" name="Google Shape;540;g1155bea9381_1_243"/>
          <p:cNvSpPr txBox="1"/>
          <p:nvPr/>
        </p:nvSpPr>
        <p:spPr>
          <a:xfrm>
            <a:off x="601275" y="6177025"/>
            <a:ext cx="446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수정 : 버튼을 누르면 글보기(문의 답변 보기)로 이동한다.</a:t>
            </a:r>
            <a:endParaRPr sz="1500"/>
          </a:p>
        </p:txBody>
      </p:sp>
      <p:sp>
        <p:nvSpPr>
          <p:cNvPr id="541" name="Google Shape;541;g1155bea9381_1_243"/>
          <p:cNvSpPr txBox="1"/>
          <p:nvPr/>
        </p:nvSpPr>
        <p:spPr>
          <a:xfrm>
            <a:off x="6109475" y="487221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5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42" name="Google Shape;542;g1155bea9381_1_243"/>
          <p:cNvSpPr txBox="1"/>
          <p:nvPr/>
        </p:nvSpPr>
        <p:spPr>
          <a:xfrm>
            <a:off x="6367175" y="4872225"/>
            <a:ext cx="409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다시입력 : 버튼을 누르면 입력했던 내용이 전부 지워지고 글수정(질문 답변 수정)로 이동한다.</a:t>
            </a:r>
            <a:endParaRPr sz="1600"/>
          </a:p>
        </p:txBody>
      </p:sp>
      <p:sp>
        <p:nvSpPr>
          <p:cNvPr id="543" name="Google Shape;543;g1155bea9381_1_243"/>
          <p:cNvSpPr txBox="1"/>
          <p:nvPr/>
        </p:nvSpPr>
        <p:spPr>
          <a:xfrm>
            <a:off x="6109475" y="5580325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6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44" name="Google Shape;544;g1155bea9381_1_243"/>
          <p:cNvSpPr txBox="1"/>
          <p:nvPr/>
        </p:nvSpPr>
        <p:spPr>
          <a:xfrm>
            <a:off x="6462300" y="5580325"/>
            <a:ext cx="409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취소 : 취소 버튼을 누르면 글보기로 이동한다.</a:t>
            </a:r>
            <a:endParaRPr sz="1500"/>
          </a:p>
        </p:txBody>
      </p:sp>
      <p:sp>
        <p:nvSpPr>
          <p:cNvPr id="545" name="Google Shape;545;g1155bea9381_1_243"/>
          <p:cNvSpPr/>
          <p:nvPr/>
        </p:nvSpPr>
        <p:spPr>
          <a:xfrm>
            <a:off x="9790700" y="6429375"/>
            <a:ext cx="2323500" cy="3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g1155bea9381_1_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0" y="1557050"/>
            <a:ext cx="12155499" cy="32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g1155bea9381_1_284"/>
          <p:cNvSpPr/>
          <p:nvPr/>
        </p:nvSpPr>
        <p:spPr>
          <a:xfrm>
            <a:off x="0" y="-8125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g1155bea9381_1_284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3" name="Google Shape;553;g1155bea9381_1_284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</a:rPr>
              <a:t>6</a:t>
            </a:r>
            <a:r>
              <a:rPr b="1" lang="en-US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1155bea9381_1_284"/>
          <p:cNvSpPr txBox="1"/>
          <p:nvPr/>
        </p:nvSpPr>
        <p:spPr>
          <a:xfrm>
            <a:off x="2263850" y="645075"/>
            <a:ext cx="45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완성된 화면 캡쳐와 기능설명</a:t>
            </a:r>
            <a:endParaRPr/>
          </a:p>
        </p:txBody>
      </p:sp>
      <p:sp>
        <p:nvSpPr>
          <p:cNvPr id="555" name="Google Shape;555;g1155bea9381_1_284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4"/>
                </a:solidFill>
              </a:rPr>
              <a:t>6-5. Q&amp;A  문의게시판 - 답변하기</a:t>
            </a:r>
            <a:endParaRPr b="1" sz="1500"/>
          </a:p>
        </p:txBody>
      </p:sp>
      <p:sp>
        <p:nvSpPr>
          <p:cNvPr id="556" name="Google Shape;556;g1155bea9381_1_284"/>
          <p:cNvSpPr/>
          <p:nvPr/>
        </p:nvSpPr>
        <p:spPr>
          <a:xfrm>
            <a:off x="1551250" y="2543975"/>
            <a:ext cx="4316400" cy="21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7" name="Google Shape;557;g1155bea9381_1_284"/>
          <p:cNvSpPr/>
          <p:nvPr/>
        </p:nvSpPr>
        <p:spPr>
          <a:xfrm>
            <a:off x="1551250" y="2864338"/>
            <a:ext cx="8685600" cy="21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8" name="Google Shape;558;g1155bea9381_1_284"/>
          <p:cNvSpPr/>
          <p:nvPr/>
        </p:nvSpPr>
        <p:spPr>
          <a:xfrm>
            <a:off x="4531125" y="4305000"/>
            <a:ext cx="537300" cy="21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9" name="Google Shape;559;g1155bea9381_1_284"/>
          <p:cNvSpPr/>
          <p:nvPr/>
        </p:nvSpPr>
        <p:spPr>
          <a:xfrm>
            <a:off x="5168514" y="4305000"/>
            <a:ext cx="852900" cy="21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0" name="Google Shape;560;g1155bea9381_1_284"/>
          <p:cNvSpPr/>
          <p:nvPr/>
        </p:nvSpPr>
        <p:spPr>
          <a:xfrm>
            <a:off x="6068375" y="4305000"/>
            <a:ext cx="537300" cy="21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1" name="Google Shape;561;g1155bea9381_1_284"/>
          <p:cNvSpPr txBox="1"/>
          <p:nvPr/>
        </p:nvSpPr>
        <p:spPr>
          <a:xfrm>
            <a:off x="1222700" y="2438575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1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62" name="Google Shape;562;g1155bea9381_1_284"/>
          <p:cNvSpPr txBox="1"/>
          <p:nvPr/>
        </p:nvSpPr>
        <p:spPr>
          <a:xfrm>
            <a:off x="1222700" y="2709638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2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63" name="Google Shape;563;g1155bea9381_1_284"/>
          <p:cNvSpPr txBox="1"/>
          <p:nvPr/>
        </p:nvSpPr>
        <p:spPr>
          <a:xfrm>
            <a:off x="1222700" y="3042400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3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64" name="Google Shape;564;g1155bea9381_1_284"/>
          <p:cNvSpPr txBox="1"/>
          <p:nvPr/>
        </p:nvSpPr>
        <p:spPr>
          <a:xfrm>
            <a:off x="4670925" y="3825425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4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65" name="Google Shape;565;g1155bea9381_1_284"/>
          <p:cNvSpPr txBox="1"/>
          <p:nvPr/>
        </p:nvSpPr>
        <p:spPr>
          <a:xfrm>
            <a:off x="5439550" y="3819138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5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66" name="Google Shape;566;g1155bea9381_1_284"/>
          <p:cNvSpPr txBox="1"/>
          <p:nvPr/>
        </p:nvSpPr>
        <p:spPr>
          <a:xfrm>
            <a:off x="343575" y="494326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1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67" name="Google Shape;567;g1155bea9381_1_284"/>
          <p:cNvSpPr txBox="1"/>
          <p:nvPr/>
        </p:nvSpPr>
        <p:spPr>
          <a:xfrm>
            <a:off x="601275" y="4943275"/>
            <a:ext cx="406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번호 : 해당 질문의 글번호를 보여준다.(읽기만 가능)</a:t>
            </a:r>
            <a:endParaRPr sz="1500"/>
          </a:p>
        </p:txBody>
      </p:sp>
      <p:sp>
        <p:nvSpPr>
          <p:cNvPr id="568" name="Google Shape;568;g1155bea9381_1_284"/>
          <p:cNvSpPr txBox="1"/>
          <p:nvPr/>
        </p:nvSpPr>
        <p:spPr>
          <a:xfrm>
            <a:off x="601275" y="5343475"/>
            <a:ext cx="382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제목 : 질문의 글 제목을 보여준다.</a:t>
            </a:r>
            <a:endParaRPr sz="1500"/>
          </a:p>
        </p:txBody>
      </p:sp>
      <p:sp>
        <p:nvSpPr>
          <p:cNvPr id="569" name="Google Shape;569;g1155bea9381_1_284"/>
          <p:cNvSpPr txBox="1"/>
          <p:nvPr/>
        </p:nvSpPr>
        <p:spPr>
          <a:xfrm>
            <a:off x="343575" y="534346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2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70" name="Google Shape;570;g1155bea9381_1_284"/>
          <p:cNvSpPr txBox="1"/>
          <p:nvPr/>
        </p:nvSpPr>
        <p:spPr>
          <a:xfrm>
            <a:off x="343575" y="574366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3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71" name="Google Shape;571;g1155bea9381_1_284"/>
          <p:cNvSpPr txBox="1"/>
          <p:nvPr/>
        </p:nvSpPr>
        <p:spPr>
          <a:xfrm>
            <a:off x="601275" y="5743675"/>
            <a:ext cx="382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내용</a:t>
            </a:r>
            <a:r>
              <a:rPr lang="en-US" sz="1500"/>
              <a:t> : </a:t>
            </a:r>
            <a:r>
              <a:rPr lang="en-US" sz="1500">
                <a:solidFill>
                  <a:schemeClr val="dk1"/>
                </a:solidFill>
              </a:rPr>
              <a:t>해당 부분의 내용을 입력할 수 있다.</a:t>
            </a:r>
            <a:endParaRPr sz="1500"/>
          </a:p>
        </p:txBody>
      </p:sp>
      <p:sp>
        <p:nvSpPr>
          <p:cNvPr id="572" name="Google Shape;572;g1155bea9381_1_284"/>
          <p:cNvSpPr txBox="1"/>
          <p:nvPr/>
        </p:nvSpPr>
        <p:spPr>
          <a:xfrm>
            <a:off x="343575" y="613286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4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73" name="Google Shape;573;g1155bea9381_1_284"/>
          <p:cNvSpPr txBox="1"/>
          <p:nvPr/>
        </p:nvSpPr>
        <p:spPr>
          <a:xfrm>
            <a:off x="601275" y="6159175"/>
            <a:ext cx="489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답변 : 버튼을 누르면 리스트로 이동힌다.</a:t>
            </a:r>
            <a:endParaRPr sz="1500"/>
          </a:p>
        </p:txBody>
      </p:sp>
      <p:sp>
        <p:nvSpPr>
          <p:cNvPr id="574" name="Google Shape;574;g1155bea9381_1_284"/>
          <p:cNvSpPr txBox="1"/>
          <p:nvPr/>
        </p:nvSpPr>
        <p:spPr>
          <a:xfrm>
            <a:off x="5426250" y="493561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5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75" name="Google Shape;575;g1155bea9381_1_284"/>
          <p:cNvSpPr txBox="1"/>
          <p:nvPr/>
        </p:nvSpPr>
        <p:spPr>
          <a:xfrm>
            <a:off x="5683950" y="4943250"/>
            <a:ext cx="5684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다시입력 : </a:t>
            </a:r>
            <a:r>
              <a:rPr lang="en-US" sz="1500">
                <a:solidFill>
                  <a:schemeClr val="dk1"/>
                </a:solidFill>
              </a:rPr>
              <a:t>버튼을 누르면 입력했던 내용이 전부 지워지고 답변하기(답변)로 이동한다.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76" name="Google Shape;576;g1155bea9381_1_284"/>
          <p:cNvSpPr/>
          <p:nvPr/>
        </p:nvSpPr>
        <p:spPr>
          <a:xfrm>
            <a:off x="1551250" y="3184700"/>
            <a:ext cx="10103100" cy="21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7" name="Google Shape;577;g1155bea9381_1_284"/>
          <p:cNvSpPr txBox="1"/>
          <p:nvPr/>
        </p:nvSpPr>
        <p:spPr>
          <a:xfrm>
            <a:off x="6208175" y="3825425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6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78" name="Google Shape;578;g1155bea9381_1_284"/>
          <p:cNvSpPr txBox="1"/>
          <p:nvPr/>
        </p:nvSpPr>
        <p:spPr>
          <a:xfrm>
            <a:off x="5466125" y="5547400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6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79" name="Google Shape;579;g1155bea9381_1_284"/>
          <p:cNvSpPr txBox="1"/>
          <p:nvPr/>
        </p:nvSpPr>
        <p:spPr>
          <a:xfrm>
            <a:off x="5723825" y="5547400"/>
            <a:ext cx="382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취소 : 취소 버튼을 누르면 글보</a:t>
            </a:r>
            <a:r>
              <a:rPr lang="en-US" sz="1500"/>
              <a:t>기</a:t>
            </a:r>
            <a:r>
              <a:rPr lang="en-US" sz="1500"/>
              <a:t>로 이동한다.</a:t>
            </a:r>
            <a:endParaRPr sz="1500"/>
          </a:p>
        </p:txBody>
      </p:sp>
      <p:sp>
        <p:nvSpPr>
          <p:cNvPr id="580" name="Google Shape;580;g1155bea9381_1_284"/>
          <p:cNvSpPr/>
          <p:nvPr/>
        </p:nvSpPr>
        <p:spPr>
          <a:xfrm>
            <a:off x="9790700" y="6429375"/>
            <a:ext cx="2323500" cy="3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11720" l="0" r="0" t="390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/>
          <p:nvPr/>
        </p:nvSpPr>
        <p:spPr>
          <a:xfrm>
            <a:off x="-22500" y="0"/>
            <a:ext cx="12237000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3216725" y="1478675"/>
            <a:ext cx="244800" cy="215400"/>
          </a:xfrm>
          <a:prstGeom prst="ellipse">
            <a:avLst/>
          </a:prstGeom>
          <a:noFill/>
          <a:ln cap="flat" cmpd="sng" w="1016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3672800" y="2925323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개발 환경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96" name="Google Shape;96;p2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2"/>
          <p:cNvSpPr txBox="1"/>
          <p:nvPr/>
        </p:nvSpPr>
        <p:spPr>
          <a:xfrm>
            <a:off x="102400" y="1866775"/>
            <a:ext cx="206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800">
                <a:solidFill>
                  <a:srgbClr val="D8D8D8"/>
                </a:solidFill>
              </a:rPr>
              <a:t>INDEX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3216725" y="2220775"/>
            <a:ext cx="244800" cy="215400"/>
          </a:xfrm>
          <a:prstGeom prst="ellipse">
            <a:avLst/>
          </a:prstGeom>
          <a:noFill/>
          <a:ln cap="flat" cmpd="sng" w="1016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672800" y="3722273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2.	개발 내용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216725" y="3017725"/>
            <a:ext cx="244800" cy="215400"/>
          </a:xfrm>
          <a:prstGeom prst="ellipse">
            <a:avLst/>
          </a:prstGeom>
          <a:noFill/>
          <a:ln cap="flat" cmpd="sng" w="1016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672800" y="4464386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3.	와이</a:t>
            </a:r>
            <a:r>
              <a:rPr lang="en-US" sz="2000">
                <a:solidFill>
                  <a:schemeClr val="lt1"/>
                </a:solidFill>
              </a:rPr>
              <a:t>어 프레임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3216725" y="3814675"/>
            <a:ext cx="244800" cy="215400"/>
          </a:xfrm>
          <a:prstGeom prst="ellipse">
            <a:avLst/>
          </a:prstGeom>
          <a:noFill/>
          <a:ln cap="flat" cmpd="sng" w="1016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672800" y="5206473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4.	DFD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216725" y="4556775"/>
            <a:ext cx="244800" cy="215400"/>
          </a:xfrm>
          <a:prstGeom prst="ellipse">
            <a:avLst/>
          </a:prstGeom>
          <a:noFill/>
          <a:ln cap="flat" cmpd="sng" w="1016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7081375" y="1331423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5.	DB모델링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3216725" y="5298875"/>
            <a:ext cx="244800" cy="215400"/>
          </a:xfrm>
          <a:prstGeom prst="ellipse">
            <a:avLst/>
          </a:prstGeom>
          <a:noFill/>
          <a:ln cap="flat" cmpd="sng" w="1016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081375" y="2128375"/>
            <a:ext cx="36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6.</a:t>
            </a:r>
            <a:r>
              <a:rPr lang="en-US" sz="2000">
                <a:solidFill>
                  <a:schemeClr val="lt1"/>
                </a:solidFill>
              </a:rPr>
              <a:t>	완성</a:t>
            </a:r>
            <a:r>
              <a:rPr lang="en-US" sz="2000">
                <a:solidFill>
                  <a:schemeClr val="lt1"/>
                </a:solidFill>
              </a:rPr>
              <a:t>된 화면 캡쳐와  기능 설명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6582275" y="3017725"/>
            <a:ext cx="244800" cy="215400"/>
          </a:xfrm>
          <a:prstGeom prst="ellipse">
            <a:avLst/>
          </a:prstGeom>
          <a:noFill/>
          <a:ln cap="flat" cmpd="sng" w="1016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7081375" y="2925323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7.	개발 핵심 코드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6582275" y="3825725"/>
            <a:ext cx="244800" cy="215400"/>
          </a:xfrm>
          <a:prstGeom prst="ellipse">
            <a:avLst/>
          </a:prstGeom>
          <a:noFill/>
          <a:ln cap="flat" cmpd="sng" w="1016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7081375" y="3722273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8</a:t>
            </a:r>
            <a:r>
              <a:rPr lang="en-US" sz="2000">
                <a:solidFill>
                  <a:schemeClr val="lt1"/>
                </a:solidFill>
              </a:rPr>
              <a:t>.	오</a:t>
            </a:r>
            <a:r>
              <a:rPr lang="en-US" sz="2000">
                <a:solidFill>
                  <a:schemeClr val="lt1"/>
                </a:solidFill>
              </a:rPr>
              <a:t>류 수정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6582275" y="4541325"/>
            <a:ext cx="244800" cy="215400"/>
          </a:xfrm>
          <a:prstGeom prst="ellipse">
            <a:avLst/>
          </a:prstGeom>
          <a:noFill/>
          <a:ln cap="flat" cmpd="sng" w="1016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7081375" y="4448923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9</a:t>
            </a:r>
            <a:r>
              <a:rPr lang="en-US" sz="2000">
                <a:solidFill>
                  <a:schemeClr val="lt1"/>
                </a:solidFill>
              </a:rPr>
              <a:t>.	개</a:t>
            </a:r>
            <a:r>
              <a:rPr lang="en-US" sz="2000">
                <a:solidFill>
                  <a:schemeClr val="lt1"/>
                </a:solidFill>
              </a:rPr>
              <a:t>발 후기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6533475" y="2209725"/>
            <a:ext cx="244800" cy="215400"/>
          </a:xfrm>
          <a:prstGeom prst="ellipse">
            <a:avLst/>
          </a:prstGeom>
          <a:noFill/>
          <a:ln cap="flat" cmpd="sng" w="1016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6533475" y="1423825"/>
            <a:ext cx="244800" cy="215400"/>
          </a:xfrm>
          <a:prstGeom prst="ellipse">
            <a:avLst/>
          </a:prstGeom>
          <a:noFill/>
          <a:ln cap="flat" cmpd="sng" w="1016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672800" y="2128373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-US" sz="2000">
                <a:solidFill>
                  <a:schemeClr val="lt1"/>
                </a:solidFill>
              </a:rPr>
              <a:t>요구사항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3648400" y="1386273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-US" sz="2000">
                <a:solidFill>
                  <a:schemeClr val="lt1"/>
                </a:solidFill>
              </a:rPr>
              <a:t>주제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155bea9381_1_195"/>
          <p:cNvSpPr/>
          <p:nvPr/>
        </p:nvSpPr>
        <p:spPr>
          <a:xfrm>
            <a:off x="0" y="-8125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6" name="Google Shape;586;g1155bea9381_1_195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7" name="Google Shape;587;g1155bea9381_1_195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</a:rPr>
              <a:t>7</a:t>
            </a:r>
            <a:r>
              <a:rPr b="1" lang="en-US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1155bea9381_1_195"/>
          <p:cNvSpPr txBox="1"/>
          <p:nvPr/>
        </p:nvSpPr>
        <p:spPr>
          <a:xfrm>
            <a:off x="2263849" y="645075"/>
            <a:ext cx="267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개발 핵심 코드</a:t>
            </a:r>
            <a:endParaRPr/>
          </a:p>
        </p:txBody>
      </p:sp>
      <p:pic>
        <p:nvPicPr>
          <p:cNvPr id="589" name="Google Shape;589;g1155bea9381_1_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5800"/>
            <a:ext cx="7728248" cy="46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g1155bea9381_1_195"/>
          <p:cNvSpPr txBox="1"/>
          <p:nvPr/>
        </p:nvSpPr>
        <p:spPr>
          <a:xfrm>
            <a:off x="2467995" y="1557050"/>
            <a:ext cx="1268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900"/>
              <a:t>List.jsp</a:t>
            </a:r>
            <a:endParaRPr b="1" i="1" sz="1900"/>
          </a:p>
        </p:txBody>
      </p:sp>
      <p:sp>
        <p:nvSpPr>
          <p:cNvPr id="591" name="Google Shape;591;g1155bea9381_1_195"/>
          <p:cNvSpPr txBox="1"/>
          <p:nvPr/>
        </p:nvSpPr>
        <p:spPr>
          <a:xfrm>
            <a:off x="7888850" y="2034050"/>
            <a:ext cx="366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모든 사용자가 검색기능을 사용할 수 있도록 작성한 코드</a:t>
            </a:r>
            <a:endParaRPr sz="2000"/>
          </a:p>
        </p:txBody>
      </p:sp>
      <p:sp>
        <p:nvSpPr>
          <p:cNvPr id="592" name="Google Shape;592;g1155bea9381_1_195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4"/>
                </a:solidFill>
              </a:rPr>
              <a:t>7-1. 검색 기능을 위한 코드(JSP)</a:t>
            </a:r>
            <a:endParaRPr b="1" sz="1500"/>
          </a:p>
        </p:txBody>
      </p:sp>
      <p:sp>
        <p:nvSpPr>
          <p:cNvPr id="593" name="Google Shape;593;g1155bea9381_1_195"/>
          <p:cNvSpPr/>
          <p:nvPr/>
        </p:nvSpPr>
        <p:spPr>
          <a:xfrm>
            <a:off x="9790700" y="6429375"/>
            <a:ext cx="2323500" cy="3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155bea9381_1_349"/>
          <p:cNvSpPr/>
          <p:nvPr/>
        </p:nvSpPr>
        <p:spPr>
          <a:xfrm>
            <a:off x="0" y="-8125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9" name="Google Shape;599;g1155bea9381_1_349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0" name="Google Shape;600;g1155bea9381_1_349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</a:rPr>
              <a:t>7</a:t>
            </a:r>
            <a:r>
              <a:rPr b="1" lang="en-US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1155bea9381_1_349"/>
          <p:cNvSpPr txBox="1"/>
          <p:nvPr/>
        </p:nvSpPr>
        <p:spPr>
          <a:xfrm>
            <a:off x="2263849" y="645075"/>
            <a:ext cx="267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개발 핵심 코드</a:t>
            </a:r>
            <a:endParaRPr/>
          </a:p>
        </p:txBody>
      </p:sp>
      <p:sp>
        <p:nvSpPr>
          <p:cNvPr id="602" name="Google Shape;602;g1155bea9381_1_349"/>
          <p:cNvSpPr txBox="1"/>
          <p:nvPr/>
        </p:nvSpPr>
        <p:spPr>
          <a:xfrm>
            <a:off x="2467995" y="1557050"/>
            <a:ext cx="1268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900"/>
              <a:t>QnaDAO</a:t>
            </a:r>
            <a:endParaRPr b="1" i="1" sz="1900"/>
          </a:p>
        </p:txBody>
      </p:sp>
      <p:sp>
        <p:nvSpPr>
          <p:cNvPr id="603" name="Google Shape;603;g1155bea9381_1_349"/>
          <p:cNvSpPr txBox="1"/>
          <p:nvPr/>
        </p:nvSpPr>
        <p:spPr>
          <a:xfrm>
            <a:off x="7888850" y="2034050"/>
            <a:ext cx="366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검색을 대한 문자열 메소드 작성</a:t>
            </a:r>
            <a:endParaRPr sz="2000"/>
          </a:p>
        </p:txBody>
      </p:sp>
      <p:sp>
        <p:nvSpPr>
          <p:cNvPr id="604" name="Google Shape;604;g1155bea9381_1_349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4"/>
                </a:solidFill>
              </a:rPr>
              <a:t>7-2. 검색 기능을 위한 코드(JSP)</a:t>
            </a:r>
            <a:endParaRPr b="1" sz="1500"/>
          </a:p>
        </p:txBody>
      </p:sp>
      <p:pic>
        <p:nvPicPr>
          <p:cNvPr id="605" name="Google Shape;605;g1155bea9381_1_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4050"/>
            <a:ext cx="7760000" cy="46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g1155bea9381_1_349"/>
          <p:cNvSpPr/>
          <p:nvPr/>
        </p:nvSpPr>
        <p:spPr>
          <a:xfrm>
            <a:off x="9790700" y="6429375"/>
            <a:ext cx="2323500" cy="3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155bea9381_1_362"/>
          <p:cNvSpPr/>
          <p:nvPr/>
        </p:nvSpPr>
        <p:spPr>
          <a:xfrm>
            <a:off x="0" y="-8125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2" name="Google Shape;612;g1155bea9381_1_362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3" name="Google Shape;613;g1155bea9381_1_362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</a:rPr>
              <a:t>8</a:t>
            </a:r>
            <a:r>
              <a:rPr b="1" lang="en-US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155bea9381_1_362"/>
          <p:cNvSpPr txBox="1"/>
          <p:nvPr/>
        </p:nvSpPr>
        <p:spPr>
          <a:xfrm>
            <a:off x="2263849" y="645075"/>
            <a:ext cx="267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오류 수정</a:t>
            </a:r>
            <a:endParaRPr/>
          </a:p>
        </p:txBody>
      </p:sp>
      <p:pic>
        <p:nvPicPr>
          <p:cNvPr id="615" name="Google Shape;615;g1155bea9381_1_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75" y="2038750"/>
            <a:ext cx="6666150" cy="4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g1155bea9381_1_362"/>
          <p:cNvSpPr/>
          <p:nvPr/>
        </p:nvSpPr>
        <p:spPr>
          <a:xfrm>
            <a:off x="3402450" y="2939150"/>
            <a:ext cx="821100" cy="554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" name="Google Shape;617;g1155bea9381_1_3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900" y="4161075"/>
            <a:ext cx="6589024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g1155bea9381_1_362"/>
          <p:cNvSpPr txBox="1"/>
          <p:nvPr/>
        </p:nvSpPr>
        <p:spPr>
          <a:xfrm>
            <a:off x="8032025" y="1961450"/>
            <a:ext cx="3608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error :검색 </a:t>
            </a:r>
            <a:r>
              <a:rPr lang="en-US" sz="2000"/>
              <a:t>후 </a:t>
            </a:r>
            <a:r>
              <a:rPr lang="en-US" sz="2000"/>
              <a:t>글 수정 페이지에서 글 수정 등록 버튼을 누르고 난 후 넘어가는 문자열 부분에서 물음표 표시가 나옴</a:t>
            </a:r>
            <a:endParaRPr sz="2000"/>
          </a:p>
        </p:txBody>
      </p:sp>
      <p:sp>
        <p:nvSpPr>
          <p:cNvPr id="619" name="Google Shape;619;g1155bea9381_1_362"/>
          <p:cNvSpPr txBox="1"/>
          <p:nvPr/>
        </p:nvSpPr>
        <p:spPr>
          <a:xfrm>
            <a:off x="8032025" y="4092600"/>
            <a:ext cx="360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해결</a:t>
            </a:r>
            <a:r>
              <a:rPr lang="en-US" sz="2000"/>
              <a:t> : 글수</a:t>
            </a:r>
            <a:r>
              <a:rPr lang="en-US" sz="2000"/>
              <a:t>정 부분에서 넘어가는 부분에 URLEncoder 를 사용하여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“utf-8” 변경하여 해당부분 처리</a:t>
            </a:r>
            <a:endParaRPr sz="2000"/>
          </a:p>
        </p:txBody>
      </p:sp>
      <p:sp>
        <p:nvSpPr>
          <p:cNvPr id="620" name="Google Shape;620;g1155bea9381_1_362"/>
          <p:cNvSpPr/>
          <p:nvPr/>
        </p:nvSpPr>
        <p:spPr>
          <a:xfrm>
            <a:off x="9790700" y="6429375"/>
            <a:ext cx="2323500" cy="3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155bea9381_1_319"/>
          <p:cNvSpPr/>
          <p:nvPr/>
        </p:nvSpPr>
        <p:spPr>
          <a:xfrm>
            <a:off x="0" y="-8125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6" name="Google Shape;626;g1155bea9381_1_319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7" name="Google Shape;627;g1155bea9381_1_319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</a:rPr>
              <a:t>9</a:t>
            </a:r>
            <a:r>
              <a:rPr b="1" lang="en-US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1155bea9381_1_319"/>
          <p:cNvSpPr txBox="1"/>
          <p:nvPr/>
        </p:nvSpPr>
        <p:spPr>
          <a:xfrm>
            <a:off x="2263849" y="645075"/>
            <a:ext cx="267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개발 후기</a:t>
            </a:r>
            <a:endParaRPr/>
          </a:p>
        </p:txBody>
      </p:sp>
      <p:sp>
        <p:nvSpPr>
          <p:cNvPr id="629" name="Google Shape;629;g1155bea9381_1_319"/>
          <p:cNvSpPr txBox="1"/>
          <p:nvPr/>
        </p:nvSpPr>
        <p:spPr>
          <a:xfrm>
            <a:off x="1961475" y="2247825"/>
            <a:ext cx="83613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프로젝트를 하며 실력에 있어서 부족했지만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팀</a:t>
            </a:r>
            <a:r>
              <a:rPr lang="en-US" sz="1900">
                <a:solidFill>
                  <a:schemeClr val="dk1"/>
                </a:solidFill>
              </a:rPr>
              <a:t>원들의 도움으로 인해 무사히 마칠 수 있었습니다.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의사소통이 되게 중요하다 느꼈습니다. 또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몇 가지 사항을 추가 및 에러를 잡는데 많은 어려움을 느꼈고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그만큼 배워가는 내용도 많아서 매우 만족스러웠다.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							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30" name="Google Shape;630;g1155bea9381_1_319"/>
          <p:cNvSpPr/>
          <p:nvPr/>
        </p:nvSpPr>
        <p:spPr>
          <a:xfrm>
            <a:off x="9790700" y="6429375"/>
            <a:ext cx="2323500" cy="3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5abbbd70f_0_3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g115abbbd70f_0_3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g115abbbd70f_0_3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</a:rPr>
              <a:t>-</a:t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15abbbd70f_0_3"/>
          <p:cNvSpPr txBox="1"/>
          <p:nvPr/>
        </p:nvSpPr>
        <p:spPr>
          <a:xfrm>
            <a:off x="2235527" y="667846"/>
            <a:ext cx="232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주제</a:t>
            </a:r>
            <a:endParaRPr sz="3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15abbbd70f_0_3"/>
          <p:cNvSpPr/>
          <p:nvPr/>
        </p:nvSpPr>
        <p:spPr>
          <a:xfrm>
            <a:off x="1485575" y="2131850"/>
            <a:ext cx="244800" cy="215400"/>
          </a:xfrm>
          <a:prstGeom prst="ellipse">
            <a:avLst/>
          </a:prstGeom>
          <a:noFill/>
          <a:ln cap="flat" cmpd="sng" w="1016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15abbbd70f_0_3"/>
          <p:cNvSpPr txBox="1"/>
          <p:nvPr/>
        </p:nvSpPr>
        <p:spPr>
          <a:xfrm>
            <a:off x="1871725" y="2016350"/>
            <a:ext cx="796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도</a:t>
            </a:r>
            <a:r>
              <a:rPr lang="en-US" sz="1700"/>
              <a:t>서 관리 - Q&amp;A 문의게시판</a:t>
            </a:r>
            <a:endParaRPr sz="1700"/>
          </a:p>
        </p:txBody>
      </p:sp>
      <p:sp>
        <p:nvSpPr>
          <p:cNvPr id="128" name="Google Shape;128;g115abbbd70f_0_3"/>
          <p:cNvSpPr txBox="1"/>
          <p:nvPr/>
        </p:nvSpPr>
        <p:spPr>
          <a:xfrm>
            <a:off x="1975150" y="2462750"/>
            <a:ext cx="636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사용자 및 관리자 간의 질문답변 정보를 공유할 목적으로 시스템 개발</a:t>
            </a:r>
            <a:endParaRPr sz="1600"/>
          </a:p>
        </p:txBody>
      </p:sp>
      <p:sp>
        <p:nvSpPr>
          <p:cNvPr id="129" name="Google Shape;129;g115abbbd70f_0_3"/>
          <p:cNvSpPr txBox="1"/>
          <p:nvPr/>
        </p:nvSpPr>
        <p:spPr>
          <a:xfrm>
            <a:off x="1975150" y="2975475"/>
            <a:ext cx="651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일반 회원 및 관리자가 내용을 작성해서 댓글을 달고 보여주는 시스템 개발</a:t>
            </a:r>
            <a:endParaRPr/>
          </a:p>
        </p:txBody>
      </p:sp>
      <p:sp>
        <p:nvSpPr>
          <p:cNvPr id="130" name="Google Shape;130;g115abbbd70f_0_3"/>
          <p:cNvSpPr/>
          <p:nvPr/>
        </p:nvSpPr>
        <p:spPr>
          <a:xfrm>
            <a:off x="9790700" y="6429375"/>
            <a:ext cx="2323500" cy="3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abbbd70f_0_26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g115abbbd70f_0_26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g115abbbd70f_0_26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</a:rPr>
              <a:t>-</a:t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15abbbd70f_0_26"/>
          <p:cNvSpPr txBox="1"/>
          <p:nvPr/>
        </p:nvSpPr>
        <p:spPr>
          <a:xfrm>
            <a:off x="2235527" y="683296"/>
            <a:ext cx="232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요구사항</a:t>
            </a:r>
            <a:endParaRPr sz="3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15abbbd70f_0_26"/>
          <p:cNvSpPr/>
          <p:nvPr/>
        </p:nvSpPr>
        <p:spPr>
          <a:xfrm>
            <a:off x="9790700" y="6429375"/>
            <a:ext cx="2323500" cy="3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</p:txBody>
      </p:sp>
      <p:sp>
        <p:nvSpPr>
          <p:cNvPr id="140" name="Google Shape;140;g115abbbd70f_0_26"/>
          <p:cNvSpPr txBox="1"/>
          <p:nvPr/>
        </p:nvSpPr>
        <p:spPr>
          <a:xfrm>
            <a:off x="2255250" y="2126475"/>
            <a:ext cx="7681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문의 리스</a:t>
            </a:r>
            <a:r>
              <a:rPr lang="en-US" sz="1800"/>
              <a:t>트</a:t>
            </a:r>
            <a:r>
              <a:rPr lang="en-US" sz="1800"/>
              <a:t>, 문의 보기, 질문 등록,  답변하</a:t>
            </a:r>
            <a:r>
              <a:rPr lang="en-US" sz="1800"/>
              <a:t>기, </a:t>
            </a:r>
            <a:r>
              <a:rPr lang="en-US" sz="1800"/>
              <a:t>문의답변 수정, 문의답</a:t>
            </a:r>
            <a:r>
              <a:rPr lang="en-US" sz="1800"/>
              <a:t>변 </a:t>
            </a:r>
            <a:r>
              <a:rPr lang="en-US" sz="1800"/>
              <a:t>삭제</a:t>
            </a:r>
            <a:r>
              <a:rPr lang="en-US" sz="1800"/>
              <a:t>를 할수 있습니다.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일</a:t>
            </a:r>
            <a:r>
              <a:rPr lang="en-US" sz="1800"/>
              <a:t>반 사용자는  문의리스트 및 문의보기 만 사용이 가능 합니다.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일반회원 및 관리자는 질문등록, 답변하기 문의답변 수정, 문의답변 삭제를 할수 있습니다.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모든사용자</a:t>
            </a:r>
            <a:r>
              <a:rPr lang="en-US" sz="1800"/>
              <a:t>는 제목 및 아이디를 검색을 사용할 수 있습니다.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4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4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2263852" y="645071"/>
            <a:ext cx="232627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개발 환경</a:t>
            </a:r>
            <a:endParaRPr sz="3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8300"/>
            <a:ext cx="12039599" cy="50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5100" y="52206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75100" y="35623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18023" y="5231913"/>
            <a:ext cx="2261725" cy="12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5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p5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</a:rPr>
              <a:t>2</a:t>
            </a:r>
            <a:r>
              <a:rPr b="1" lang="en-US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2263852" y="645071"/>
            <a:ext cx="358303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개발 내용</a:t>
            </a:r>
            <a:r>
              <a:rPr lang="en-US" sz="3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1056350" y="2047650"/>
            <a:ext cx="6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개발</a:t>
            </a:r>
            <a:r>
              <a:rPr lang="en-US" sz="1800"/>
              <a:t>자 : 구자경</a:t>
            </a:r>
            <a:endParaRPr sz="1800"/>
          </a:p>
        </p:txBody>
      </p:sp>
      <p:sp>
        <p:nvSpPr>
          <p:cNvPr id="162" name="Google Shape;162;p5"/>
          <p:cNvSpPr/>
          <p:nvPr/>
        </p:nvSpPr>
        <p:spPr>
          <a:xfrm>
            <a:off x="668650" y="2170800"/>
            <a:ext cx="244800" cy="215400"/>
          </a:xfrm>
          <a:prstGeom prst="ellipse">
            <a:avLst/>
          </a:prstGeom>
          <a:noFill/>
          <a:ln cap="flat" cmpd="sng" w="1016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668650" y="2762000"/>
            <a:ext cx="244800" cy="215400"/>
          </a:xfrm>
          <a:prstGeom prst="ellipse">
            <a:avLst/>
          </a:prstGeom>
          <a:noFill/>
          <a:ln cap="flat" cmpd="sng" w="1016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1056350" y="2638850"/>
            <a:ext cx="6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공통 모듈 - 한글 처리 : com.BookIng.util.filter.EncodingFilter</a:t>
            </a:r>
            <a:endParaRPr sz="1800"/>
          </a:p>
        </p:txBody>
      </p:sp>
      <p:sp>
        <p:nvSpPr>
          <p:cNvPr id="165" name="Google Shape;165;p5"/>
          <p:cNvSpPr/>
          <p:nvPr/>
        </p:nvSpPr>
        <p:spPr>
          <a:xfrm>
            <a:off x="668650" y="3353200"/>
            <a:ext cx="244800" cy="215400"/>
          </a:xfrm>
          <a:prstGeom prst="ellipse">
            <a:avLst/>
          </a:prstGeom>
          <a:noFill/>
          <a:ln cap="flat" cmpd="sng" w="1016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1056350" y="3230050"/>
            <a:ext cx="6030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개별 모듈 - Qna(문의게시판)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&gt;&gt; 화면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BookIng/src/main/webapp/qna/list.jsp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BookIng/src/main/webapp/qna/view.jsp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BookIng/src/main/webapp/qna/writeForm.jsp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BookIng/src/main/webapp/qna/write.jsp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BookIng/src/main/webapp/qna/updateForm.jsp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BookIng/src/main/webapp/qna/update.jsp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BookIng/src/main/webapp/qna/delete.jsp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BookIng/src/main/webapp/qna/answerForm.jsp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BookIng/src/main/webapp/qna/answer.jsp</a:t>
            </a:r>
            <a:endParaRPr sz="1800"/>
          </a:p>
        </p:txBody>
      </p:sp>
      <p:sp>
        <p:nvSpPr>
          <p:cNvPr id="167" name="Google Shape;167;p5"/>
          <p:cNvSpPr txBox="1"/>
          <p:nvPr/>
        </p:nvSpPr>
        <p:spPr>
          <a:xfrm>
            <a:off x="5984100" y="3353200"/>
            <a:ext cx="6207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&gt;&gt; 데이</a:t>
            </a:r>
            <a:r>
              <a:rPr lang="en-US" sz="1800"/>
              <a:t>터 처리 객체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com.BookIng.qna.service.QnaListServcie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com.BookIng.qna.service.QnaViewServcie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com.BookIng.qna.service.QnaWriteServcie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com.BookIng.qna.service.QnaUpdateServcie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com.BookIng.qna.service.QnaDeleteServcie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&gt;&gt; DB 처리 객체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com.BooKing.qna.dao.QnaDao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9790700" y="6429375"/>
            <a:ext cx="2323500" cy="3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6"/>
          <p:cNvCxnSpPr>
            <a:stCxn id="174" idx="2"/>
            <a:endCxn id="175" idx="0"/>
          </p:cNvCxnSpPr>
          <p:nvPr/>
        </p:nvCxnSpPr>
        <p:spPr>
          <a:xfrm flipH="1">
            <a:off x="3267507" y="2467922"/>
            <a:ext cx="5699700" cy="1901400"/>
          </a:xfrm>
          <a:prstGeom prst="straightConnector1">
            <a:avLst/>
          </a:prstGeom>
          <a:noFill/>
          <a:ln cap="flat" cmpd="sng" w="19050">
            <a:solidFill>
              <a:srgbClr val="3D2229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76" name="Google Shape;176;p6"/>
          <p:cNvSpPr/>
          <p:nvPr/>
        </p:nvSpPr>
        <p:spPr>
          <a:xfrm>
            <a:off x="0" y="-56575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6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6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</a:rPr>
              <a:t>3.</a:t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2263849" y="645075"/>
            <a:ext cx="230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와이어 프레임</a:t>
            </a:r>
            <a:endParaRPr/>
          </a:p>
        </p:txBody>
      </p:sp>
      <p:sp>
        <p:nvSpPr>
          <p:cNvPr id="180" name="Google Shape;180;p6"/>
          <p:cNvSpPr/>
          <p:nvPr/>
        </p:nvSpPr>
        <p:spPr>
          <a:xfrm>
            <a:off x="255375" y="1638300"/>
            <a:ext cx="1378800" cy="305700"/>
          </a:xfrm>
          <a:prstGeom prst="rect">
            <a:avLst/>
          </a:prstGeom>
          <a:solidFill>
            <a:srgbClr val="E2E5E8"/>
          </a:solidFill>
          <a:ln cap="flat" cmpd="sng" w="9525">
            <a:solidFill>
              <a:srgbClr val="3D22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모든 이용자</a:t>
            </a:r>
            <a:endParaRPr sz="1600"/>
          </a:p>
        </p:txBody>
      </p:sp>
      <p:cxnSp>
        <p:nvCxnSpPr>
          <p:cNvPr id="181" name="Google Shape;181;p6"/>
          <p:cNvCxnSpPr>
            <a:stCxn id="180" idx="3"/>
            <a:endCxn id="182" idx="1"/>
          </p:cNvCxnSpPr>
          <p:nvPr/>
        </p:nvCxnSpPr>
        <p:spPr>
          <a:xfrm>
            <a:off x="1634175" y="1791150"/>
            <a:ext cx="888900" cy="435600"/>
          </a:xfrm>
          <a:prstGeom prst="straightConnector1">
            <a:avLst/>
          </a:prstGeom>
          <a:noFill/>
          <a:ln cap="flat" cmpd="sng" w="19050">
            <a:solidFill>
              <a:srgbClr val="3D222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6"/>
          <p:cNvSpPr/>
          <p:nvPr/>
        </p:nvSpPr>
        <p:spPr>
          <a:xfrm>
            <a:off x="5452516" y="1828454"/>
            <a:ext cx="1592700" cy="645300"/>
          </a:xfrm>
          <a:prstGeom prst="rect">
            <a:avLst/>
          </a:prstGeom>
          <a:solidFill>
            <a:srgbClr val="E2E5E8"/>
          </a:solidFill>
          <a:ln cap="flat" cmpd="sng" w="9525">
            <a:solidFill>
              <a:srgbClr val="3D22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질문 등록 폼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writeForm.jsp</a:t>
            </a:r>
            <a:endParaRPr sz="1600"/>
          </a:p>
        </p:txBody>
      </p:sp>
      <p:sp>
        <p:nvSpPr>
          <p:cNvPr id="174" name="Google Shape;174;p6"/>
          <p:cNvSpPr/>
          <p:nvPr/>
        </p:nvSpPr>
        <p:spPr>
          <a:xfrm>
            <a:off x="8170857" y="1834322"/>
            <a:ext cx="1592700" cy="633600"/>
          </a:xfrm>
          <a:prstGeom prst="rect">
            <a:avLst/>
          </a:prstGeom>
          <a:solidFill>
            <a:srgbClr val="E2E5E8"/>
          </a:solidFill>
          <a:ln cap="flat" cmpd="sng" w="9525">
            <a:solidFill>
              <a:srgbClr val="3D22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질문 등록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write.jsp</a:t>
            </a:r>
            <a:endParaRPr sz="1600"/>
          </a:p>
        </p:txBody>
      </p:sp>
      <p:cxnSp>
        <p:nvCxnSpPr>
          <p:cNvPr id="184" name="Google Shape;184;p6"/>
          <p:cNvCxnSpPr>
            <a:stCxn id="183" idx="3"/>
            <a:endCxn id="174" idx="1"/>
          </p:cNvCxnSpPr>
          <p:nvPr/>
        </p:nvCxnSpPr>
        <p:spPr>
          <a:xfrm>
            <a:off x="7045216" y="2151104"/>
            <a:ext cx="1125600" cy="0"/>
          </a:xfrm>
          <a:prstGeom prst="straightConnector1">
            <a:avLst/>
          </a:prstGeom>
          <a:noFill/>
          <a:ln cap="flat" cmpd="sng" w="19050">
            <a:solidFill>
              <a:srgbClr val="3D222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6"/>
          <p:cNvSpPr/>
          <p:nvPr/>
        </p:nvSpPr>
        <p:spPr>
          <a:xfrm>
            <a:off x="5419517" y="2989471"/>
            <a:ext cx="1658700" cy="645300"/>
          </a:xfrm>
          <a:prstGeom prst="rect">
            <a:avLst/>
          </a:prstGeom>
          <a:solidFill>
            <a:srgbClr val="E2E5E8"/>
          </a:solidFill>
          <a:ln cap="flat" cmpd="sng" w="9525">
            <a:solidFill>
              <a:srgbClr val="3D22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질</a:t>
            </a:r>
            <a:r>
              <a:rPr lang="en-US" sz="1600"/>
              <a:t>문 수정 폼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updateForm.jsp</a:t>
            </a:r>
            <a:endParaRPr sz="1600"/>
          </a:p>
        </p:txBody>
      </p:sp>
      <p:sp>
        <p:nvSpPr>
          <p:cNvPr id="186" name="Google Shape;186;p6"/>
          <p:cNvSpPr/>
          <p:nvPr/>
        </p:nvSpPr>
        <p:spPr>
          <a:xfrm>
            <a:off x="8239286" y="2989474"/>
            <a:ext cx="1592700" cy="645300"/>
          </a:xfrm>
          <a:prstGeom prst="rect">
            <a:avLst/>
          </a:prstGeom>
          <a:solidFill>
            <a:srgbClr val="E2E5E8"/>
          </a:solidFill>
          <a:ln cap="flat" cmpd="sng" w="9525">
            <a:solidFill>
              <a:srgbClr val="3D22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질문 수정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update.jsp</a:t>
            </a:r>
            <a:endParaRPr sz="1600"/>
          </a:p>
        </p:txBody>
      </p:sp>
      <p:cxnSp>
        <p:nvCxnSpPr>
          <p:cNvPr id="187" name="Google Shape;187;p6"/>
          <p:cNvCxnSpPr>
            <a:stCxn id="185" idx="3"/>
            <a:endCxn id="186" idx="1"/>
          </p:cNvCxnSpPr>
          <p:nvPr/>
        </p:nvCxnSpPr>
        <p:spPr>
          <a:xfrm>
            <a:off x="7078217" y="3312121"/>
            <a:ext cx="1161000" cy="0"/>
          </a:xfrm>
          <a:prstGeom prst="straightConnector1">
            <a:avLst/>
          </a:prstGeom>
          <a:noFill/>
          <a:ln cap="flat" cmpd="sng" w="19050">
            <a:solidFill>
              <a:srgbClr val="3D222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6"/>
          <p:cNvSpPr/>
          <p:nvPr/>
        </p:nvSpPr>
        <p:spPr>
          <a:xfrm>
            <a:off x="10213300" y="4386184"/>
            <a:ext cx="1592700" cy="645300"/>
          </a:xfrm>
          <a:prstGeom prst="rect">
            <a:avLst/>
          </a:prstGeom>
          <a:solidFill>
            <a:srgbClr val="E2E5E8"/>
          </a:solidFill>
          <a:ln cap="flat" cmpd="sng" w="9525">
            <a:solidFill>
              <a:srgbClr val="3D22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 질문</a:t>
            </a:r>
            <a:r>
              <a:rPr lang="en-US" sz="1600"/>
              <a:t> 삭제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delete.jsp</a:t>
            </a:r>
            <a:endParaRPr sz="1600"/>
          </a:p>
        </p:txBody>
      </p:sp>
      <p:sp>
        <p:nvSpPr>
          <p:cNvPr id="189" name="Google Shape;189;p6"/>
          <p:cNvSpPr/>
          <p:nvPr/>
        </p:nvSpPr>
        <p:spPr>
          <a:xfrm>
            <a:off x="2471286" y="3090680"/>
            <a:ext cx="1592700" cy="645300"/>
          </a:xfrm>
          <a:prstGeom prst="rect">
            <a:avLst/>
          </a:prstGeom>
          <a:solidFill>
            <a:srgbClr val="E2E5E8"/>
          </a:solidFill>
          <a:ln cap="flat" cmpd="sng" w="9525">
            <a:solidFill>
              <a:srgbClr val="3D22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Qna게시판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list.jsp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</a:t>
            </a:r>
            <a:endParaRPr/>
          </a:p>
        </p:txBody>
      </p:sp>
      <p:cxnSp>
        <p:nvCxnSpPr>
          <p:cNvPr id="190" name="Google Shape;190;p6"/>
          <p:cNvCxnSpPr>
            <a:endCxn id="189" idx="0"/>
          </p:cNvCxnSpPr>
          <p:nvPr/>
        </p:nvCxnSpPr>
        <p:spPr>
          <a:xfrm>
            <a:off x="3267636" y="2125880"/>
            <a:ext cx="0" cy="964800"/>
          </a:xfrm>
          <a:prstGeom prst="straightConnector1">
            <a:avLst/>
          </a:prstGeom>
          <a:noFill/>
          <a:ln cap="flat" cmpd="sng" w="19050">
            <a:solidFill>
              <a:srgbClr val="3D222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6"/>
          <p:cNvSpPr/>
          <p:nvPr/>
        </p:nvSpPr>
        <p:spPr>
          <a:xfrm>
            <a:off x="2523177" y="1996293"/>
            <a:ext cx="1488900" cy="461100"/>
          </a:xfrm>
          <a:prstGeom prst="rect">
            <a:avLst/>
          </a:prstGeom>
          <a:solidFill>
            <a:srgbClr val="E2E5E8"/>
          </a:solidFill>
          <a:ln cap="flat" cmpd="sng" w="9525">
            <a:solidFill>
              <a:srgbClr val="3D22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main</a:t>
            </a:r>
            <a:endParaRPr sz="1600"/>
          </a:p>
        </p:txBody>
      </p:sp>
      <p:cxnSp>
        <p:nvCxnSpPr>
          <p:cNvPr id="191" name="Google Shape;191;p6"/>
          <p:cNvCxnSpPr>
            <a:stCxn id="186" idx="2"/>
            <a:endCxn id="175" idx="0"/>
          </p:cNvCxnSpPr>
          <p:nvPr/>
        </p:nvCxnSpPr>
        <p:spPr>
          <a:xfrm rot="5400000">
            <a:off x="5784236" y="1118074"/>
            <a:ext cx="734700" cy="57681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3D2229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92" name="Google Shape;192;p6"/>
          <p:cNvSpPr/>
          <p:nvPr/>
        </p:nvSpPr>
        <p:spPr>
          <a:xfrm>
            <a:off x="281025" y="2834034"/>
            <a:ext cx="1327500" cy="487500"/>
          </a:xfrm>
          <a:prstGeom prst="ellipse">
            <a:avLst/>
          </a:prstGeom>
          <a:solidFill>
            <a:srgbClr val="E2E5E8"/>
          </a:solidFill>
          <a:ln cap="flat" cmpd="sng" w="9525">
            <a:solidFill>
              <a:srgbClr val="3D22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관리자 로그인</a:t>
            </a:r>
            <a:endParaRPr sz="1600"/>
          </a:p>
        </p:txBody>
      </p:sp>
      <p:cxnSp>
        <p:nvCxnSpPr>
          <p:cNvPr id="193" name="Google Shape;193;p6"/>
          <p:cNvCxnSpPr>
            <a:stCxn id="192" idx="7"/>
            <a:endCxn id="182" idx="1"/>
          </p:cNvCxnSpPr>
          <p:nvPr/>
        </p:nvCxnSpPr>
        <p:spPr>
          <a:xfrm flipH="1" rot="10800000">
            <a:off x="1414117" y="2226827"/>
            <a:ext cx="1109100" cy="678600"/>
          </a:xfrm>
          <a:prstGeom prst="straightConnector1">
            <a:avLst/>
          </a:prstGeom>
          <a:noFill/>
          <a:ln cap="flat" cmpd="sng" w="19050">
            <a:solidFill>
              <a:srgbClr val="3D222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6"/>
          <p:cNvCxnSpPr>
            <a:stCxn id="175" idx="2"/>
            <a:endCxn id="188" idx="2"/>
          </p:cNvCxnSpPr>
          <p:nvPr/>
        </p:nvCxnSpPr>
        <p:spPr>
          <a:xfrm flipH="1" rot="-5400000">
            <a:off x="7130277" y="1152117"/>
            <a:ext cx="16800" cy="7742100"/>
          </a:xfrm>
          <a:prstGeom prst="bentConnector3">
            <a:avLst>
              <a:gd fmla="val 1284701" name="adj1"/>
            </a:avLst>
          </a:prstGeom>
          <a:noFill/>
          <a:ln cap="flat" cmpd="sng" w="19050">
            <a:solidFill>
              <a:srgbClr val="3D222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6"/>
          <p:cNvCxnSpPr>
            <a:stCxn id="175" idx="3"/>
            <a:endCxn id="185" idx="1"/>
          </p:cNvCxnSpPr>
          <p:nvPr/>
        </p:nvCxnSpPr>
        <p:spPr>
          <a:xfrm flipH="1" rot="10800000">
            <a:off x="4096977" y="3312117"/>
            <a:ext cx="1322400" cy="1380000"/>
          </a:xfrm>
          <a:prstGeom prst="straightConnector1">
            <a:avLst/>
          </a:prstGeom>
          <a:noFill/>
          <a:ln cap="flat" cmpd="sng" w="19050">
            <a:solidFill>
              <a:srgbClr val="3D222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6"/>
          <p:cNvCxnSpPr>
            <a:stCxn id="175" idx="3"/>
            <a:endCxn id="183" idx="1"/>
          </p:cNvCxnSpPr>
          <p:nvPr/>
        </p:nvCxnSpPr>
        <p:spPr>
          <a:xfrm flipH="1" rot="10800000">
            <a:off x="4096977" y="2151117"/>
            <a:ext cx="1355400" cy="2541000"/>
          </a:xfrm>
          <a:prstGeom prst="straightConnector1">
            <a:avLst/>
          </a:prstGeom>
          <a:noFill/>
          <a:ln cap="flat" cmpd="sng" w="19050">
            <a:solidFill>
              <a:srgbClr val="3D222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6"/>
          <p:cNvSpPr/>
          <p:nvPr/>
        </p:nvSpPr>
        <p:spPr>
          <a:xfrm>
            <a:off x="281025" y="2112620"/>
            <a:ext cx="1327500" cy="487500"/>
          </a:xfrm>
          <a:prstGeom prst="ellipse">
            <a:avLst/>
          </a:prstGeom>
          <a:solidFill>
            <a:srgbClr val="E2E5E8"/>
          </a:solidFill>
          <a:ln cap="flat" cmpd="sng" w="9525">
            <a:solidFill>
              <a:srgbClr val="3D22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일반회원 로그인</a:t>
            </a:r>
            <a:endParaRPr sz="1600"/>
          </a:p>
        </p:txBody>
      </p:sp>
      <p:cxnSp>
        <p:nvCxnSpPr>
          <p:cNvPr id="198" name="Google Shape;198;p6"/>
          <p:cNvCxnSpPr>
            <a:stCxn id="197" idx="6"/>
            <a:endCxn id="182" idx="1"/>
          </p:cNvCxnSpPr>
          <p:nvPr/>
        </p:nvCxnSpPr>
        <p:spPr>
          <a:xfrm flipH="1" rot="10800000">
            <a:off x="1608525" y="2226770"/>
            <a:ext cx="914700" cy="129600"/>
          </a:xfrm>
          <a:prstGeom prst="straightConnector1">
            <a:avLst/>
          </a:prstGeom>
          <a:noFill/>
          <a:ln cap="flat" cmpd="sng" w="19050">
            <a:solidFill>
              <a:srgbClr val="3D222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6"/>
          <p:cNvSpPr/>
          <p:nvPr/>
        </p:nvSpPr>
        <p:spPr>
          <a:xfrm>
            <a:off x="5419492" y="4369457"/>
            <a:ext cx="1658700" cy="645300"/>
          </a:xfrm>
          <a:prstGeom prst="rect">
            <a:avLst/>
          </a:prstGeom>
          <a:solidFill>
            <a:srgbClr val="E2E5E8"/>
          </a:solidFill>
          <a:ln cap="flat" cmpd="sng" w="9525">
            <a:solidFill>
              <a:srgbClr val="3D22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답변하기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AswerForm.jsp</a:t>
            </a:r>
            <a:endParaRPr sz="1600"/>
          </a:p>
        </p:txBody>
      </p:sp>
      <p:sp>
        <p:nvSpPr>
          <p:cNvPr id="175" name="Google Shape;175;p6"/>
          <p:cNvSpPr/>
          <p:nvPr/>
        </p:nvSpPr>
        <p:spPr>
          <a:xfrm>
            <a:off x="2438277" y="4369467"/>
            <a:ext cx="1658700" cy="645300"/>
          </a:xfrm>
          <a:prstGeom prst="rect">
            <a:avLst/>
          </a:prstGeom>
          <a:solidFill>
            <a:srgbClr val="E2E5E8"/>
          </a:solidFill>
          <a:ln cap="flat" cmpd="sng" w="9525">
            <a:solidFill>
              <a:srgbClr val="3D22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문의 글보기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view.jsp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	</a:t>
            </a:r>
            <a:endParaRPr/>
          </a:p>
        </p:txBody>
      </p:sp>
      <p:cxnSp>
        <p:nvCxnSpPr>
          <p:cNvPr id="200" name="Google Shape;200;p6"/>
          <p:cNvCxnSpPr>
            <a:stCxn id="189" idx="2"/>
            <a:endCxn id="175" idx="0"/>
          </p:cNvCxnSpPr>
          <p:nvPr/>
        </p:nvCxnSpPr>
        <p:spPr>
          <a:xfrm>
            <a:off x="3267636" y="3735980"/>
            <a:ext cx="0" cy="633600"/>
          </a:xfrm>
          <a:prstGeom prst="straightConnector1">
            <a:avLst/>
          </a:prstGeom>
          <a:noFill/>
          <a:ln cap="flat" cmpd="sng" w="19050">
            <a:solidFill>
              <a:srgbClr val="3D222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6"/>
          <p:cNvSpPr/>
          <p:nvPr/>
        </p:nvSpPr>
        <p:spPr>
          <a:xfrm>
            <a:off x="8239282" y="4352750"/>
            <a:ext cx="1592700" cy="678900"/>
          </a:xfrm>
          <a:prstGeom prst="rect">
            <a:avLst/>
          </a:prstGeom>
          <a:solidFill>
            <a:srgbClr val="E2E5E8"/>
          </a:solidFill>
          <a:ln cap="flat" cmpd="sng" w="9525">
            <a:solidFill>
              <a:srgbClr val="3D22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답변</a:t>
            </a:r>
            <a:r>
              <a:rPr lang="en-US" sz="1600"/>
              <a:t> 등록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answer.jsp</a:t>
            </a:r>
            <a:endParaRPr sz="1600"/>
          </a:p>
        </p:txBody>
      </p:sp>
      <p:cxnSp>
        <p:nvCxnSpPr>
          <p:cNvPr id="202" name="Google Shape;202;p6"/>
          <p:cNvCxnSpPr>
            <a:stCxn id="175" idx="3"/>
            <a:endCxn id="199" idx="1"/>
          </p:cNvCxnSpPr>
          <p:nvPr/>
        </p:nvCxnSpPr>
        <p:spPr>
          <a:xfrm>
            <a:off x="4096977" y="4692117"/>
            <a:ext cx="1322400" cy="0"/>
          </a:xfrm>
          <a:prstGeom prst="straightConnector1">
            <a:avLst/>
          </a:prstGeom>
          <a:noFill/>
          <a:ln cap="flat" cmpd="sng" w="19050">
            <a:solidFill>
              <a:srgbClr val="3D222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6"/>
          <p:cNvCxnSpPr>
            <a:stCxn id="199" idx="3"/>
            <a:endCxn id="201" idx="1"/>
          </p:cNvCxnSpPr>
          <p:nvPr/>
        </p:nvCxnSpPr>
        <p:spPr>
          <a:xfrm>
            <a:off x="7078192" y="4692107"/>
            <a:ext cx="1161000" cy="0"/>
          </a:xfrm>
          <a:prstGeom prst="straightConnector1">
            <a:avLst/>
          </a:prstGeom>
          <a:noFill/>
          <a:ln cap="flat" cmpd="sng" w="19050">
            <a:solidFill>
              <a:srgbClr val="3D222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6"/>
          <p:cNvCxnSpPr>
            <a:stCxn id="201" idx="0"/>
            <a:endCxn id="175" idx="0"/>
          </p:cNvCxnSpPr>
          <p:nvPr/>
        </p:nvCxnSpPr>
        <p:spPr>
          <a:xfrm rot="5400000">
            <a:off x="6143182" y="1477100"/>
            <a:ext cx="16800" cy="5768100"/>
          </a:xfrm>
          <a:prstGeom prst="bentConnector3">
            <a:avLst>
              <a:gd fmla="val -1184701" name="adj1"/>
            </a:avLst>
          </a:prstGeom>
          <a:noFill/>
          <a:ln cap="flat" cmpd="sng" w="19050">
            <a:solidFill>
              <a:srgbClr val="3D2229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205" name="Google Shape;205;p6"/>
          <p:cNvSpPr txBox="1"/>
          <p:nvPr/>
        </p:nvSpPr>
        <p:spPr>
          <a:xfrm>
            <a:off x="457300" y="5749625"/>
            <a:ext cx="651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Qna게시판 과 문의 글보기는 모든 이용자가 사용 가능하다.</a:t>
            </a:r>
            <a:endParaRPr sz="1600"/>
          </a:p>
        </p:txBody>
      </p:sp>
      <p:cxnSp>
        <p:nvCxnSpPr>
          <p:cNvPr id="206" name="Google Shape;206;p6"/>
          <p:cNvCxnSpPr/>
          <p:nvPr/>
        </p:nvCxnSpPr>
        <p:spPr>
          <a:xfrm>
            <a:off x="4921651" y="2515212"/>
            <a:ext cx="4500" cy="3049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6"/>
          <p:cNvSpPr txBox="1"/>
          <p:nvPr/>
        </p:nvSpPr>
        <p:spPr>
          <a:xfrm>
            <a:off x="457300" y="5440275"/>
            <a:ext cx="14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description</a:t>
            </a:r>
            <a:endParaRPr/>
          </a:p>
        </p:txBody>
      </p:sp>
      <p:sp>
        <p:nvSpPr>
          <p:cNvPr id="208" name="Google Shape;208;p6"/>
          <p:cNvSpPr txBox="1"/>
          <p:nvPr/>
        </p:nvSpPr>
        <p:spPr>
          <a:xfrm>
            <a:off x="457300" y="6049525"/>
            <a:ext cx="679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질문 등록, 질문 수정, 답변하기는 일반회원 및 관리자만 작성 및 수정이 가능하다.</a:t>
            </a:r>
            <a:endParaRPr sz="1600"/>
          </a:p>
        </p:txBody>
      </p:sp>
      <p:sp>
        <p:nvSpPr>
          <p:cNvPr id="209" name="Google Shape;209;p6"/>
          <p:cNvSpPr txBox="1"/>
          <p:nvPr/>
        </p:nvSpPr>
        <p:spPr>
          <a:xfrm>
            <a:off x="457300" y="6365950"/>
            <a:ext cx="679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질문 삭제는 일반회원 및, 관리자만 사용이 가능하다.</a:t>
            </a:r>
            <a:endParaRPr sz="1600"/>
          </a:p>
        </p:txBody>
      </p:sp>
      <p:sp>
        <p:nvSpPr>
          <p:cNvPr id="210" name="Google Shape;210;p6"/>
          <p:cNvSpPr txBox="1"/>
          <p:nvPr/>
        </p:nvSpPr>
        <p:spPr>
          <a:xfrm>
            <a:off x="5037875" y="5282363"/>
            <a:ext cx="3575100" cy="415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en-US" sz="1500">
                <a:solidFill>
                  <a:srgbClr val="FF0000"/>
                </a:solidFill>
                <a:highlight>
                  <a:schemeClr val="lt1"/>
                </a:highlight>
              </a:rPr>
              <a:t>일반회</a:t>
            </a:r>
            <a:r>
              <a:rPr lang="en-US" sz="1500">
                <a:solidFill>
                  <a:srgbClr val="FF0000"/>
                </a:solidFill>
                <a:highlight>
                  <a:schemeClr val="lt1"/>
                </a:highlight>
              </a:rPr>
              <a:t>원 및 관리자만 진입 가능 페이지</a:t>
            </a:r>
            <a:endParaRPr sz="1500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9790700" y="6429375"/>
            <a:ext cx="2323500" cy="3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1edc10b5a_2_0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gd1edc10b5a_2_0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gd1edc10b5a_2_0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</a:rPr>
              <a:t>4</a:t>
            </a:r>
            <a:r>
              <a:rPr b="1" lang="en-US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d1edc10b5a_2_0"/>
          <p:cNvSpPr txBox="1"/>
          <p:nvPr/>
        </p:nvSpPr>
        <p:spPr>
          <a:xfrm>
            <a:off x="2263852" y="645071"/>
            <a:ext cx="162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DFD</a:t>
            </a:r>
            <a:endParaRPr/>
          </a:p>
        </p:txBody>
      </p:sp>
      <p:sp>
        <p:nvSpPr>
          <p:cNvPr id="220" name="Google Shape;220;gd1edc10b5a_2_0"/>
          <p:cNvSpPr txBox="1"/>
          <p:nvPr/>
        </p:nvSpPr>
        <p:spPr>
          <a:xfrm>
            <a:off x="2876450" y="1495100"/>
            <a:ext cx="93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d1edc10b5a_2_0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4"/>
                </a:solidFill>
              </a:rPr>
              <a:t>4-1. Q&amp;A 리스트 DFD</a:t>
            </a:r>
            <a:endParaRPr b="1" sz="1500"/>
          </a:p>
        </p:txBody>
      </p:sp>
      <p:sp>
        <p:nvSpPr>
          <p:cNvPr id="222" name="Google Shape;222;gd1edc10b5a_2_0"/>
          <p:cNvSpPr/>
          <p:nvPr/>
        </p:nvSpPr>
        <p:spPr>
          <a:xfrm>
            <a:off x="410675" y="2263275"/>
            <a:ext cx="2665200" cy="752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list(list.jsp)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23" name="Google Shape;223;gd1edc10b5a_2_0"/>
          <p:cNvSpPr txBox="1"/>
          <p:nvPr/>
        </p:nvSpPr>
        <p:spPr>
          <a:xfrm>
            <a:off x="873875" y="2982475"/>
            <a:ext cx="173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</a:rPr>
              <a:t>List&lt;QnaVO&gt; list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224" name="Google Shape;224;gd1edc10b5a_2_0"/>
          <p:cNvSpPr/>
          <p:nvPr/>
        </p:nvSpPr>
        <p:spPr>
          <a:xfrm>
            <a:off x="4762875" y="2202015"/>
            <a:ext cx="2665200" cy="777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&lt;&lt;class&gt;&gt;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QnaListService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cxnSp>
        <p:nvCxnSpPr>
          <p:cNvPr id="225" name="Google Shape;225;gd1edc10b5a_2_0"/>
          <p:cNvCxnSpPr>
            <a:stCxn id="224" idx="0"/>
            <a:endCxn id="222" idx="0"/>
          </p:cNvCxnSpPr>
          <p:nvPr/>
        </p:nvCxnSpPr>
        <p:spPr>
          <a:xfrm rot="5400000">
            <a:off x="3888825" y="56565"/>
            <a:ext cx="61200" cy="4352100"/>
          </a:xfrm>
          <a:prstGeom prst="bentConnector3">
            <a:avLst>
              <a:gd fmla="val -389093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gd1edc10b5a_2_0"/>
          <p:cNvSpPr txBox="1"/>
          <p:nvPr/>
        </p:nvSpPr>
        <p:spPr>
          <a:xfrm>
            <a:off x="2876450" y="1546725"/>
            <a:ext cx="173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</a:rPr>
              <a:t>List&lt;QnaVO&gt;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227" name="Google Shape;227;gd1edc10b5a_2_0"/>
          <p:cNvSpPr/>
          <p:nvPr/>
        </p:nvSpPr>
        <p:spPr>
          <a:xfrm>
            <a:off x="4763925" y="2932227"/>
            <a:ext cx="2665200" cy="777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service(pageObject)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cxnSp>
        <p:nvCxnSpPr>
          <p:cNvPr id="228" name="Google Shape;228;gd1edc10b5a_2_0"/>
          <p:cNvCxnSpPr>
            <a:stCxn id="222" idx="3"/>
            <a:endCxn id="227" idx="1"/>
          </p:cNvCxnSpPr>
          <p:nvPr/>
        </p:nvCxnSpPr>
        <p:spPr>
          <a:xfrm>
            <a:off x="3075875" y="2639625"/>
            <a:ext cx="1688100" cy="6810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gd1edc10b5a_2_0"/>
          <p:cNvCxnSpPr>
            <a:stCxn id="227" idx="2"/>
            <a:endCxn id="230" idx="0"/>
          </p:cNvCxnSpPr>
          <p:nvPr/>
        </p:nvCxnSpPr>
        <p:spPr>
          <a:xfrm flipH="1" rot="-5400000">
            <a:off x="5502375" y="4303377"/>
            <a:ext cx="1188900" cy="6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gd1edc10b5a_2_0"/>
          <p:cNvSpPr/>
          <p:nvPr/>
        </p:nvSpPr>
        <p:spPr>
          <a:xfrm>
            <a:off x="4763925" y="4898240"/>
            <a:ext cx="2665200" cy="777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&lt;&lt;class&gt;&gt;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QnaDAO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sp>
        <p:nvSpPr>
          <p:cNvPr id="231" name="Google Shape;231;gd1edc10b5a_2_0"/>
          <p:cNvSpPr/>
          <p:nvPr/>
        </p:nvSpPr>
        <p:spPr>
          <a:xfrm>
            <a:off x="4763925" y="5663802"/>
            <a:ext cx="2665200" cy="777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list</a:t>
            </a:r>
            <a:r>
              <a:rPr lang="en-US" sz="2000">
                <a:solidFill>
                  <a:schemeClr val="lt1"/>
                </a:solidFill>
              </a:rPr>
              <a:t>(pageObject)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cxnSp>
        <p:nvCxnSpPr>
          <p:cNvPr id="232" name="Google Shape;232;gd1edc10b5a_2_0"/>
          <p:cNvCxnSpPr>
            <a:stCxn id="231" idx="3"/>
            <a:endCxn id="227" idx="3"/>
          </p:cNvCxnSpPr>
          <p:nvPr/>
        </p:nvCxnSpPr>
        <p:spPr>
          <a:xfrm flipH="1" rot="10800000">
            <a:off x="7429125" y="3320802"/>
            <a:ext cx="600" cy="2731500"/>
          </a:xfrm>
          <a:prstGeom prst="bentConnector3">
            <a:avLst>
              <a:gd fmla="val 39687500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gd1edc10b5a_2_0"/>
          <p:cNvSpPr txBox="1"/>
          <p:nvPr/>
        </p:nvSpPr>
        <p:spPr>
          <a:xfrm>
            <a:off x="3152750" y="2008425"/>
            <a:ext cx="137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pageObject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34" name="Google Shape;234;gd1edc10b5a_2_0"/>
          <p:cNvSpPr txBox="1"/>
          <p:nvPr/>
        </p:nvSpPr>
        <p:spPr>
          <a:xfrm>
            <a:off x="4789750" y="3875475"/>
            <a:ext cx="137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pageObject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35" name="Google Shape;235;gd1edc10b5a_2_0"/>
          <p:cNvSpPr txBox="1"/>
          <p:nvPr/>
        </p:nvSpPr>
        <p:spPr>
          <a:xfrm>
            <a:off x="7667250" y="5421250"/>
            <a:ext cx="47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public </a:t>
            </a:r>
            <a:r>
              <a:rPr lang="en-US" sz="1600">
                <a:solidFill>
                  <a:srgbClr val="0000FF"/>
                </a:solidFill>
              </a:rPr>
              <a:t>List&lt;QnaVO&gt;</a:t>
            </a:r>
            <a:r>
              <a:rPr lang="en-US" sz="1600"/>
              <a:t> list(</a:t>
            </a:r>
            <a:r>
              <a:rPr lang="en-US" sz="1600">
                <a:solidFill>
                  <a:srgbClr val="FF0000"/>
                </a:solidFill>
              </a:rPr>
              <a:t>PageObject pageObject</a:t>
            </a:r>
            <a:r>
              <a:rPr lang="en-US" sz="1600"/>
              <a:t>)</a:t>
            </a:r>
            <a:endParaRPr sz="1600"/>
          </a:p>
        </p:txBody>
      </p:sp>
      <p:sp>
        <p:nvSpPr>
          <p:cNvPr id="236" name="Google Shape;236;gd1edc10b5a_2_0"/>
          <p:cNvSpPr txBox="1"/>
          <p:nvPr/>
        </p:nvSpPr>
        <p:spPr>
          <a:xfrm>
            <a:off x="7520975" y="4532475"/>
            <a:ext cx="173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</a:rPr>
              <a:t>List&lt;QnaVO&gt;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237" name="Google Shape;237;gd1edc10b5a_2_0"/>
          <p:cNvSpPr txBox="1"/>
          <p:nvPr/>
        </p:nvSpPr>
        <p:spPr>
          <a:xfrm>
            <a:off x="7667250" y="3319725"/>
            <a:ext cx="483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</a:t>
            </a:r>
            <a:r>
              <a:rPr lang="en-US" sz="1500">
                <a:solidFill>
                  <a:srgbClr val="0000FF"/>
                </a:solidFill>
              </a:rPr>
              <a:t>List&lt;QnaVO&gt;</a:t>
            </a:r>
            <a:r>
              <a:rPr lang="en-US" sz="1500"/>
              <a:t> service(</a:t>
            </a:r>
            <a:r>
              <a:rPr lang="en-US" sz="1500">
                <a:solidFill>
                  <a:srgbClr val="FF0000"/>
                </a:solidFill>
              </a:rPr>
              <a:t>PageObject pageObject</a:t>
            </a:r>
            <a:r>
              <a:rPr lang="en-US" sz="1500"/>
              <a:t>)</a:t>
            </a:r>
            <a:endParaRPr sz="1500"/>
          </a:p>
        </p:txBody>
      </p:sp>
      <p:sp>
        <p:nvSpPr>
          <p:cNvPr id="238" name="Google Shape;238;gd1edc10b5a_2_0"/>
          <p:cNvSpPr/>
          <p:nvPr/>
        </p:nvSpPr>
        <p:spPr>
          <a:xfrm>
            <a:off x="673450" y="4532476"/>
            <a:ext cx="1378800" cy="16383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DB</a:t>
            </a:r>
            <a:endParaRPr sz="2000"/>
          </a:p>
        </p:txBody>
      </p:sp>
      <p:cxnSp>
        <p:nvCxnSpPr>
          <p:cNvPr id="239" name="Google Shape;239;gd1edc10b5a_2_0"/>
          <p:cNvCxnSpPr/>
          <p:nvPr/>
        </p:nvCxnSpPr>
        <p:spPr>
          <a:xfrm>
            <a:off x="2052250" y="5189250"/>
            <a:ext cx="27117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gd1edc10b5a_2_0"/>
          <p:cNvCxnSpPr/>
          <p:nvPr/>
        </p:nvCxnSpPr>
        <p:spPr>
          <a:xfrm rot="10800000">
            <a:off x="2026450" y="5418413"/>
            <a:ext cx="2763300" cy="162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1" name="Google Shape;241;gd1edc10b5a_2_0"/>
          <p:cNvSpPr/>
          <p:nvPr/>
        </p:nvSpPr>
        <p:spPr>
          <a:xfrm>
            <a:off x="8319000" y="1759575"/>
            <a:ext cx="3429000" cy="5037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</a:rPr>
              <a:t>Q&amp;A 리스</a:t>
            </a:r>
            <a:r>
              <a:rPr lang="en-US" sz="2300">
                <a:solidFill>
                  <a:schemeClr val="lt1"/>
                </a:solidFill>
              </a:rPr>
              <a:t>트 DFD</a:t>
            </a:r>
            <a:r>
              <a:rPr lang="en-US" sz="2300">
                <a:solidFill>
                  <a:schemeClr val="lt1"/>
                </a:solidFill>
              </a:rPr>
              <a:t> 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242" name="Google Shape;242;gd1edc10b5a_2_0"/>
          <p:cNvSpPr txBox="1"/>
          <p:nvPr/>
        </p:nvSpPr>
        <p:spPr>
          <a:xfrm>
            <a:off x="602300" y="3326725"/>
            <a:ext cx="284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</a:rPr>
              <a:t>PageObejct pageObject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43" name="Google Shape;243;gd1edc10b5a_2_0"/>
          <p:cNvSpPr/>
          <p:nvPr/>
        </p:nvSpPr>
        <p:spPr>
          <a:xfrm>
            <a:off x="9790700" y="6429375"/>
            <a:ext cx="2323500" cy="3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1edc10b5a_2_96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gd1edc10b5a_2_96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0" name="Google Shape;250;gd1edc10b5a_2_96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4"/>
                </a:solidFill>
              </a:rPr>
              <a:t>4</a:t>
            </a:r>
            <a:r>
              <a:rPr b="1" lang="en-US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d1edc10b5a_2_96"/>
          <p:cNvSpPr txBox="1"/>
          <p:nvPr/>
        </p:nvSpPr>
        <p:spPr>
          <a:xfrm>
            <a:off x="2263852" y="645071"/>
            <a:ext cx="162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DFD</a:t>
            </a:r>
            <a:endParaRPr/>
          </a:p>
        </p:txBody>
      </p:sp>
      <p:sp>
        <p:nvSpPr>
          <p:cNvPr id="252" name="Google Shape;252;gd1edc10b5a_2_96"/>
          <p:cNvSpPr txBox="1"/>
          <p:nvPr/>
        </p:nvSpPr>
        <p:spPr>
          <a:xfrm>
            <a:off x="2876450" y="1495100"/>
            <a:ext cx="93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d1edc10b5a_2_96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4"/>
                </a:solidFill>
              </a:rPr>
              <a:t>4-2. Q&amp;A 글보</a:t>
            </a:r>
            <a:r>
              <a:rPr b="1" lang="en-US" sz="1500">
                <a:solidFill>
                  <a:schemeClr val="accent4"/>
                </a:solidFill>
              </a:rPr>
              <a:t>기</a:t>
            </a:r>
            <a:r>
              <a:rPr b="1" lang="en-US" sz="1500">
                <a:solidFill>
                  <a:schemeClr val="accent4"/>
                </a:solidFill>
              </a:rPr>
              <a:t> DFD</a:t>
            </a:r>
            <a:endParaRPr b="1" sz="1500"/>
          </a:p>
        </p:txBody>
      </p:sp>
      <p:sp>
        <p:nvSpPr>
          <p:cNvPr id="254" name="Google Shape;254;gd1edc10b5a_2_96"/>
          <p:cNvSpPr/>
          <p:nvPr/>
        </p:nvSpPr>
        <p:spPr>
          <a:xfrm>
            <a:off x="410675" y="2263275"/>
            <a:ext cx="2665200" cy="752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view(view.jsp)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55" name="Google Shape;255;gd1edc10b5a_2_96"/>
          <p:cNvSpPr txBox="1"/>
          <p:nvPr/>
        </p:nvSpPr>
        <p:spPr>
          <a:xfrm>
            <a:off x="955125" y="2982475"/>
            <a:ext cx="173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</a:rPr>
              <a:t>QnaVO vo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56" name="Google Shape;256;gd1edc10b5a_2_96"/>
          <p:cNvSpPr/>
          <p:nvPr/>
        </p:nvSpPr>
        <p:spPr>
          <a:xfrm>
            <a:off x="4762875" y="2202015"/>
            <a:ext cx="2665200" cy="777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&lt;&lt;class&gt;&gt;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QnaViewService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cxnSp>
        <p:nvCxnSpPr>
          <p:cNvPr id="257" name="Google Shape;257;gd1edc10b5a_2_96"/>
          <p:cNvCxnSpPr>
            <a:stCxn id="256" idx="0"/>
            <a:endCxn id="254" idx="0"/>
          </p:cNvCxnSpPr>
          <p:nvPr/>
        </p:nvCxnSpPr>
        <p:spPr>
          <a:xfrm rot="5400000">
            <a:off x="3888825" y="56565"/>
            <a:ext cx="61200" cy="4352100"/>
          </a:xfrm>
          <a:prstGeom prst="bentConnector3">
            <a:avLst>
              <a:gd fmla="val -389093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gd1edc10b5a_2_96"/>
          <p:cNvSpPr txBox="1"/>
          <p:nvPr/>
        </p:nvSpPr>
        <p:spPr>
          <a:xfrm>
            <a:off x="2876450" y="1546725"/>
            <a:ext cx="173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</a:rPr>
              <a:t>QnaVO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259" name="Google Shape;259;gd1edc10b5a_2_96"/>
          <p:cNvSpPr/>
          <p:nvPr/>
        </p:nvSpPr>
        <p:spPr>
          <a:xfrm>
            <a:off x="4763925" y="2932227"/>
            <a:ext cx="2665200" cy="777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service(</a:t>
            </a:r>
            <a:r>
              <a:rPr lang="en-US" sz="1900">
                <a:solidFill>
                  <a:schemeClr val="lt1"/>
                </a:solidFill>
              </a:rPr>
              <a:t>no, inc</a:t>
            </a:r>
            <a:r>
              <a:rPr lang="en-US" sz="1900">
                <a:solidFill>
                  <a:schemeClr val="lt1"/>
                </a:solidFill>
              </a:rPr>
              <a:t>)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cxnSp>
        <p:nvCxnSpPr>
          <p:cNvPr id="260" name="Google Shape;260;gd1edc10b5a_2_96"/>
          <p:cNvCxnSpPr>
            <a:stCxn id="254" idx="3"/>
            <a:endCxn id="259" idx="1"/>
          </p:cNvCxnSpPr>
          <p:nvPr/>
        </p:nvCxnSpPr>
        <p:spPr>
          <a:xfrm>
            <a:off x="3075875" y="2639625"/>
            <a:ext cx="1688100" cy="6810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gd1edc10b5a_2_96"/>
          <p:cNvCxnSpPr>
            <a:stCxn id="259" idx="2"/>
            <a:endCxn id="262" idx="0"/>
          </p:cNvCxnSpPr>
          <p:nvPr/>
        </p:nvCxnSpPr>
        <p:spPr>
          <a:xfrm flipH="1" rot="-5400000">
            <a:off x="5502375" y="4303377"/>
            <a:ext cx="1188900" cy="6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gd1edc10b5a_2_96"/>
          <p:cNvSpPr/>
          <p:nvPr/>
        </p:nvSpPr>
        <p:spPr>
          <a:xfrm>
            <a:off x="4763925" y="4898240"/>
            <a:ext cx="2665200" cy="777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&lt;&lt;class&gt;&gt;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QnaDAO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sp>
        <p:nvSpPr>
          <p:cNvPr id="263" name="Google Shape;263;gd1edc10b5a_2_96"/>
          <p:cNvSpPr/>
          <p:nvPr/>
        </p:nvSpPr>
        <p:spPr>
          <a:xfrm>
            <a:off x="4763925" y="5663802"/>
            <a:ext cx="2665200" cy="777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view</a:t>
            </a:r>
            <a:r>
              <a:rPr lang="en-US" sz="2000">
                <a:solidFill>
                  <a:schemeClr val="lt1"/>
                </a:solidFill>
              </a:rPr>
              <a:t>(no, inc)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sz="2000"/>
          </a:p>
        </p:txBody>
      </p:sp>
      <p:cxnSp>
        <p:nvCxnSpPr>
          <p:cNvPr id="264" name="Google Shape;264;gd1edc10b5a_2_96"/>
          <p:cNvCxnSpPr>
            <a:stCxn id="263" idx="3"/>
            <a:endCxn id="259" idx="3"/>
          </p:cNvCxnSpPr>
          <p:nvPr/>
        </p:nvCxnSpPr>
        <p:spPr>
          <a:xfrm flipH="1" rot="10800000">
            <a:off x="7429125" y="3320802"/>
            <a:ext cx="600" cy="2731500"/>
          </a:xfrm>
          <a:prstGeom prst="bentConnector3">
            <a:avLst>
              <a:gd fmla="val 39687500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gd1edc10b5a_2_96"/>
          <p:cNvSpPr txBox="1"/>
          <p:nvPr/>
        </p:nvSpPr>
        <p:spPr>
          <a:xfrm>
            <a:off x="3152750" y="2008425"/>
            <a:ext cx="118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no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66" name="Google Shape;266;gd1edc10b5a_2_96"/>
          <p:cNvSpPr txBox="1"/>
          <p:nvPr/>
        </p:nvSpPr>
        <p:spPr>
          <a:xfrm>
            <a:off x="5154675" y="3885975"/>
            <a:ext cx="118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no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67" name="Google Shape;267;gd1edc10b5a_2_96"/>
          <p:cNvSpPr txBox="1"/>
          <p:nvPr/>
        </p:nvSpPr>
        <p:spPr>
          <a:xfrm>
            <a:off x="7667250" y="5421250"/>
            <a:ext cx="47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public </a:t>
            </a:r>
            <a:r>
              <a:rPr lang="en-US" sz="1600">
                <a:solidFill>
                  <a:srgbClr val="0000FF"/>
                </a:solidFill>
              </a:rPr>
              <a:t>QnaVO</a:t>
            </a:r>
            <a:r>
              <a:rPr lang="en-US" sz="1600"/>
              <a:t> view(</a:t>
            </a:r>
            <a:r>
              <a:rPr lang="en-US" sz="1600">
                <a:solidFill>
                  <a:srgbClr val="FF0000"/>
                </a:solidFill>
              </a:rPr>
              <a:t>long no, int inc</a:t>
            </a:r>
            <a:r>
              <a:rPr lang="en-US" sz="1600"/>
              <a:t>)</a:t>
            </a:r>
            <a:endParaRPr sz="1600"/>
          </a:p>
        </p:txBody>
      </p:sp>
      <p:sp>
        <p:nvSpPr>
          <p:cNvPr id="268" name="Google Shape;268;gd1edc10b5a_2_96"/>
          <p:cNvSpPr txBox="1"/>
          <p:nvPr/>
        </p:nvSpPr>
        <p:spPr>
          <a:xfrm>
            <a:off x="7281800" y="4367738"/>
            <a:ext cx="173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</a:rPr>
              <a:t>QnaVO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269" name="Google Shape;269;gd1edc10b5a_2_96"/>
          <p:cNvSpPr txBox="1"/>
          <p:nvPr/>
        </p:nvSpPr>
        <p:spPr>
          <a:xfrm>
            <a:off x="7667250" y="3314225"/>
            <a:ext cx="47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public </a:t>
            </a:r>
            <a:r>
              <a:rPr lang="en-US" sz="1600">
                <a:solidFill>
                  <a:srgbClr val="0000FF"/>
                </a:solidFill>
              </a:rPr>
              <a:t>QnaVO</a:t>
            </a:r>
            <a:r>
              <a:rPr lang="en-US" sz="1600"/>
              <a:t> service(</a:t>
            </a:r>
            <a:r>
              <a:rPr lang="en-US" sz="1600">
                <a:solidFill>
                  <a:srgbClr val="FF0000"/>
                </a:solidFill>
              </a:rPr>
              <a:t>long no, int inc</a:t>
            </a:r>
            <a:r>
              <a:rPr lang="en-US" sz="1600"/>
              <a:t>)</a:t>
            </a:r>
            <a:endParaRPr sz="1600"/>
          </a:p>
        </p:txBody>
      </p:sp>
      <p:sp>
        <p:nvSpPr>
          <p:cNvPr id="270" name="Google Shape;270;gd1edc10b5a_2_96"/>
          <p:cNvSpPr/>
          <p:nvPr/>
        </p:nvSpPr>
        <p:spPr>
          <a:xfrm>
            <a:off x="673450" y="4532476"/>
            <a:ext cx="1378800" cy="16383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DB</a:t>
            </a:r>
            <a:endParaRPr sz="2000"/>
          </a:p>
        </p:txBody>
      </p:sp>
      <p:cxnSp>
        <p:nvCxnSpPr>
          <p:cNvPr id="271" name="Google Shape;271;gd1edc10b5a_2_96"/>
          <p:cNvCxnSpPr/>
          <p:nvPr/>
        </p:nvCxnSpPr>
        <p:spPr>
          <a:xfrm>
            <a:off x="2052250" y="5189250"/>
            <a:ext cx="27117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gd1edc10b5a_2_96"/>
          <p:cNvCxnSpPr/>
          <p:nvPr/>
        </p:nvCxnSpPr>
        <p:spPr>
          <a:xfrm rot="10800000">
            <a:off x="2026450" y="5418413"/>
            <a:ext cx="2763300" cy="162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73" name="Google Shape;273;gd1edc10b5a_2_96"/>
          <p:cNvSpPr/>
          <p:nvPr/>
        </p:nvSpPr>
        <p:spPr>
          <a:xfrm>
            <a:off x="8319000" y="1759575"/>
            <a:ext cx="3429000" cy="5037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</a:rPr>
              <a:t>Q&amp;A </a:t>
            </a:r>
            <a:r>
              <a:rPr lang="en-US" sz="2300">
                <a:solidFill>
                  <a:schemeClr val="lt1"/>
                </a:solidFill>
              </a:rPr>
              <a:t>글보기 DFD 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274" name="Google Shape;274;gd1edc10b5a_2_96"/>
          <p:cNvSpPr/>
          <p:nvPr/>
        </p:nvSpPr>
        <p:spPr>
          <a:xfrm>
            <a:off x="9790700" y="6429375"/>
            <a:ext cx="2323500" cy="3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오늘의 PPT 색상 테마 008">
      <a:dk1>
        <a:srgbClr val="000000"/>
      </a:dk1>
      <a:lt1>
        <a:srgbClr val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2015-07-07T04:48:58Z</dcterms:created>
  <dc:creator>Saebyeol Yu</dc:creator>
</cp:coreProperties>
</file>