
<file path=[Content_Types].xml><?xml version="1.0" encoding="utf-8"?>
<Types xmlns="http://schemas.openxmlformats.org/package/2006/content-types">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Default Extension="jpeg" ContentType="image/jpeg"/>
  <Default Extension="png" ContentType="image/png"/>
  <Default Extension="rels" ContentType="application/vnd.openxmlformats-package.relationships+xml"/>
  <Default Extension="xml" ContentType="application/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officeDocument/2006/relationships/extended-properties" Target="docProps/app.xml"  /><Relationship Id="rId3" Type="http://schemas.openxmlformats.org/package/2006/relationships/metadata/core-properties" Target="docProps/core.xml"  /><Relationship Id="rId4" Type="http://schemas.openxmlformats.org/package/2006/relationships/metadata/thumbnail" Target="docProps/thumbnail.jpeg"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autoCompressPictures="0">
  <p:sldMasterIdLst>
    <p:sldMasterId id="2147483676" r:id="rId20"/>
  </p:sldMasterIdLst>
  <p:notesMasterIdLst>
    <p:notesMasterId r:id="rId22"/>
  </p:notesMasterIdLst>
  <p:sldIdLst>
    <p:sldId id="257" r:id="rId1"/>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howOutlineIcons="0">
    <p:restoredLeft sz="17555"/>
    <p:restoredTop sz="94262"/>
  </p:normalViewPr>
  <p:slideViewPr>
    <p:cSldViewPr snapToGrid="0" snapToObjects="1">
      <p:cViewPr>
        <p:scale>
          <a:sx n="75" d="100"/>
          <a:sy n="75" d="100"/>
        </p:scale>
        <p:origin x="437" y="667"/>
      </p:cViewPr>
    </p:cSldViewPr>
  </p:slid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1" Type="http://schemas.openxmlformats.org/officeDocument/2006/relationships/slide" Target="slides/slide1.xml"  /><Relationship Id="rId10" Type="http://schemas.openxmlformats.org/officeDocument/2006/relationships/slide" Target="slides/slide10.xml"  /><Relationship Id="rId11" Type="http://schemas.openxmlformats.org/officeDocument/2006/relationships/slide" Target="slides/slide11.xml"  /><Relationship Id="rId12" Type="http://schemas.openxmlformats.org/officeDocument/2006/relationships/slide" Target="slides/slide12.xml"  /><Relationship Id="rId13" Type="http://schemas.openxmlformats.org/officeDocument/2006/relationships/slide" Target="slides/slide13.xml"  /><Relationship Id="rId14" Type="http://schemas.openxmlformats.org/officeDocument/2006/relationships/slide" Target="slides/slide14.xml"  /><Relationship Id="rId15" Type="http://schemas.openxmlformats.org/officeDocument/2006/relationships/slide" Target="slides/slide15.xml"  /><Relationship Id="rId16" Type="http://schemas.openxmlformats.org/officeDocument/2006/relationships/slide" Target="slides/slide16.xml"  /><Relationship Id="rId17" Type="http://schemas.openxmlformats.org/officeDocument/2006/relationships/slide" Target="slides/slide17.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slide" Target="slides/slide2.xml"  /><Relationship Id="rId20" Type="http://schemas.openxmlformats.org/officeDocument/2006/relationships/slideMaster" Target="slideMasters/slideMaster1.xml"  /><Relationship Id="rId21" Type="http://schemas.openxmlformats.org/officeDocument/2006/relationships/theme" Target="theme/theme1.xml"  /><Relationship Id="rId22" Type="http://schemas.openxmlformats.org/officeDocument/2006/relationships/notesMaster" Target="notesMasters/notesMaster1.xml"  /><Relationship Id="rId23" Type="http://schemas.openxmlformats.org/officeDocument/2006/relationships/tableStyles" Target="tableStyles.xml"  /><Relationship Id="rId3" Type="http://schemas.openxmlformats.org/officeDocument/2006/relationships/slide" Target="slides/slide3.xml"  /><Relationship Id="rId4" Type="http://schemas.openxmlformats.org/officeDocument/2006/relationships/slide" Target="slides/slide4.xml"  /><Relationship Id="rId5" Type="http://schemas.openxmlformats.org/officeDocument/2006/relationships/slide" Target="slides/slide5.xml"  /><Relationship Id="rId6" Type="http://schemas.openxmlformats.org/officeDocument/2006/relationships/slide" Target="slides/slide6.xml"  /><Relationship Id="rId7" Type="http://schemas.openxmlformats.org/officeDocument/2006/relationships/slide" Target="slides/slide7.xml"  /><Relationship Id="rId8" Type="http://schemas.openxmlformats.org/officeDocument/2006/relationships/slide" Target="slides/slide8.xml"  /><Relationship Id="rId9" Type="http://schemas.openxmlformats.org/officeDocument/2006/relationships/slide" Target="slides/slide9.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a:fld id="{E2B2BC9D-A816-4D0A-858B-1D023B3A8ACA}" type="datetimeFigureOut">
              <a:rPr lang="ko-KR" altLang="en-US"/>
              <a:pPr/>
              <a:t>2022-02-17</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rmAutofit lnSpcReduction="0"/>
          </a:body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a:fld id="{09F4262C-968C-4EE9-8164-CE16364706B3}" type="slidenum">
              <a:rPr lang="ko-KR" altLang="en-US"/>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41" name="Google Shape;141;p6:notes"/>
          <p:cNvSpPr txBox="1"/>
          <p:nvPr>
            <p:ph type="body" idx="1"/>
          </p:nvPr>
        </p:nvSpPr>
        <p:spPr>
          <a:xfrm>
            <a:off x="685800" y="4343400"/>
            <a:ext cx="5486400" cy="4114800"/>
          </a:xfrm>
          <a:prstGeom prst="rect">
            <a:avLst/>
          </a:prstGeom>
        </p:spPr>
        <p:txBody>
          <a:bodyPr wrap="square" lIns="91424" tIns="91424" rIns="91424" bIns="91424" anchor="t" anchorCtr="0">
            <a:noAutofit/>
          </a:bodyPr>
          <a:lstStyle/>
          <a:p>
            <a:pPr/>
            <a:r>
              <a:rPr lang="ko-KR" altLang="en-US"/>
              <a:t/>
            </a:r>
            <a:endParaRPr lang="ko-KR" altLang="en-US"/>
          </a:p>
        </p:txBody>
      </p:sp>
      <p:sp>
        <p:nvSpPr>
          <p:cNvPr id="142" name="Google Shape;142;p6:notes"/>
          <p:cNvSpPr>
            <a:spLocks noGrp="1" noRot="1" noChangeAspect="1" noTextEdit="1"/>
          </p:cNvSpPr>
          <p:nvPr>
            <p:ph type="sldImg" idx="2"/>
          </p:nvPr>
        </p:nvSpPr>
        <p:spPr>
          <a:xfrm>
            <a:off x="1143225" y="685800"/>
            <a:ext cx="4572225" cy="3429000"/>
          </a:xfrm>
          <a:custGeom>
            <a:avLst/>
            <a:gdLst/>
            <a:rect l="l" t="t" r="r" b="b"/>
            <a:pathLst>
              <a:path w="120000" h="120000" extrusionOk="0">
                <a:moveTo>
                  <a:pt x="0" y="0"/>
                </a:moveTo>
                <a:lnTo>
                  <a:pt x="120000" y="0"/>
                </a:lnTo>
                <a:lnTo>
                  <a:pt x="120000" y="120000"/>
                </a:lnTo>
                <a:lnTo>
                  <a:pt x="0" y="120000"/>
                </a:lnTo>
              </a:path>
            </a:pathLst>
          </a:custGeom>
        </p:spPr>
      </p:sp>
    </p:spTree>
  </p:cSld>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83" name="Google Shape;183;gd1edc10b5a_2_0:notes"/>
          <p:cNvSpPr txBox="1"/>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a:spcBef>
                <a:spcPct val="0"/>
              </a:spcBef>
              <a:spcAft>
                <a:spcPct val="0"/>
              </a:spcAft>
              <a:buNone/>
            </a:pPr>
            <a:r>
              <a:rPr lang="ko-KR" altLang="en-US"/>
              <a:t/>
            </a:r>
            <a:endParaRPr lang="ko-KR" altLang="en-US"/>
          </a:p>
        </p:txBody>
      </p:sp>
      <p:sp>
        <p:nvSpPr>
          <p:cNvPr id="184" name="Google Shape;184;gd1edc10b5a_2_0:notes"/>
          <p:cNvSpPr>
            <a:spLocks noGrp="1" noRot="1" noChangeAspect="1" noTextEdit="1"/>
          </p:cNvSpPr>
          <p:nvPr>
            <p:ph type="sldImg" idx="2"/>
          </p:nvPr>
        </p:nvSpPr>
        <p:spPr>
          <a:xfrm>
            <a:off x="1143225" y="685800"/>
            <a:ext cx="4572300" cy="3429000"/>
          </a:xfrm>
          <a:custGeom>
            <a:avLst/>
            <a:gdLst/>
            <a:rect l="l" t="t" r="r" b="b"/>
            <a:pathLst>
              <a:path w="120000" h="120000" extrusionOk="0">
                <a:moveTo>
                  <a:pt x="0" y="0"/>
                </a:moveTo>
                <a:lnTo>
                  <a:pt x="120000" y="0"/>
                </a:lnTo>
                <a:lnTo>
                  <a:pt x="120000" y="120000"/>
                </a:lnTo>
                <a:lnTo>
                  <a:pt x="0" y="120000"/>
                </a:lnTo>
              </a:path>
            </a:pathLst>
          </a:custGeom>
        </p:spPr>
      </p:sp>
    </p:spTree>
  </p:cSld>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83" name="Google Shape;183;gd1edc10b5a_2_0:notes"/>
          <p:cNvSpPr txBox="1"/>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a:spcBef>
                <a:spcPct val="0"/>
              </a:spcBef>
              <a:spcAft>
                <a:spcPct val="0"/>
              </a:spcAft>
              <a:buNone/>
            </a:pPr>
            <a:r>
              <a:rPr lang="ko-KR" altLang="en-US"/>
              <a:t/>
            </a:r>
            <a:endParaRPr lang="ko-KR" altLang="en-US"/>
          </a:p>
        </p:txBody>
      </p:sp>
      <p:sp>
        <p:nvSpPr>
          <p:cNvPr id="184" name="Google Shape;184;gd1edc10b5a_2_0:notes"/>
          <p:cNvSpPr>
            <a:spLocks noGrp="1" noRot="1" noChangeAspect="1" noTextEdit="1"/>
          </p:cNvSpPr>
          <p:nvPr>
            <p:ph type="sldImg" idx="2"/>
          </p:nvPr>
        </p:nvSpPr>
        <p:spPr>
          <a:xfrm>
            <a:off x="1143225" y="685800"/>
            <a:ext cx="4572300" cy="3429000"/>
          </a:xfrm>
          <a:custGeom>
            <a:avLst/>
            <a:gdLst/>
            <a:rect l="l" t="t" r="r" b="b"/>
            <a:pathLst>
              <a:path w="120000" h="120000" extrusionOk="0">
                <a:moveTo>
                  <a:pt x="0" y="0"/>
                </a:moveTo>
                <a:lnTo>
                  <a:pt x="120000" y="0"/>
                </a:lnTo>
                <a:lnTo>
                  <a:pt x="120000" y="120000"/>
                </a:lnTo>
                <a:lnTo>
                  <a:pt x="0" y="120000"/>
                </a:lnTo>
              </a:path>
            </a:pathLst>
          </a:custGeom>
        </p:spPr>
      </p:sp>
    </p:spTree>
  </p:cSld>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83" name="Google Shape;183;gd1edc10b5a_2_0:notes"/>
          <p:cNvSpPr txBox="1"/>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a:spcBef>
                <a:spcPct val="0"/>
              </a:spcBef>
              <a:spcAft>
                <a:spcPct val="0"/>
              </a:spcAft>
              <a:buNone/>
            </a:pPr>
            <a:r>
              <a:rPr lang="ko-KR" altLang="en-US"/>
              <a:t/>
            </a:r>
            <a:endParaRPr lang="ko-KR" altLang="en-US"/>
          </a:p>
        </p:txBody>
      </p:sp>
      <p:sp>
        <p:nvSpPr>
          <p:cNvPr id="184" name="Google Shape;184;gd1edc10b5a_2_0:notes"/>
          <p:cNvSpPr>
            <a:spLocks noGrp="1" noRot="1" noChangeAspect="1" noTextEdit="1"/>
          </p:cNvSpPr>
          <p:nvPr>
            <p:ph type="sldImg" idx="2"/>
          </p:nvPr>
        </p:nvSpPr>
        <p:spPr>
          <a:xfrm>
            <a:off x="1143225" y="685800"/>
            <a:ext cx="4572300" cy="3429000"/>
          </a:xfrm>
          <a:custGeom>
            <a:avLst/>
            <a:gdLst/>
            <a:rect l="l" t="t" r="r" b="b"/>
            <a:pathLst>
              <a:path w="120000" h="120000" extrusionOk="0">
                <a:moveTo>
                  <a:pt x="0" y="0"/>
                </a:moveTo>
                <a:lnTo>
                  <a:pt x="120000" y="0"/>
                </a:lnTo>
                <a:lnTo>
                  <a:pt x="120000" y="120000"/>
                </a:lnTo>
                <a:lnTo>
                  <a:pt x="0" y="120000"/>
                </a:lnTo>
              </a:path>
            </a:pathLst>
          </a:custGeom>
        </p:spPr>
      </p:sp>
    </p:spTree>
  </p:cSld>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83" name="Google Shape;183;gd1edc10b5a_2_0:notes"/>
          <p:cNvSpPr txBox="1"/>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a:spcBef>
                <a:spcPct val="0"/>
              </a:spcBef>
              <a:spcAft>
                <a:spcPct val="0"/>
              </a:spcAft>
              <a:buNone/>
            </a:pPr>
            <a:r>
              <a:rPr lang="ko-KR" altLang="en-US"/>
              <a:t/>
            </a:r>
            <a:endParaRPr lang="ko-KR" altLang="en-US"/>
          </a:p>
        </p:txBody>
      </p:sp>
      <p:sp>
        <p:nvSpPr>
          <p:cNvPr id="184" name="Google Shape;184;gd1edc10b5a_2_0:notes"/>
          <p:cNvSpPr>
            <a:spLocks noGrp="1" noRot="1" noChangeAspect="1" noTextEdit="1"/>
          </p:cNvSpPr>
          <p:nvPr>
            <p:ph type="sldImg" idx="2"/>
          </p:nvPr>
        </p:nvSpPr>
        <p:spPr>
          <a:xfrm>
            <a:off x="1143225" y="685800"/>
            <a:ext cx="4572300" cy="3429000"/>
          </a:xfrm>
          <a:custGeom>
            <a:avLst/>
            <a:gdLst/>
            <a:rect l="l" t="t" r="r" b="b"/>
            <a:pathLst>
              <a:path w="120000" h="120000" extrusionOk="0">
                <a:moveTo>
                  <a:pt x="0" y="0"/>
                </a:moveTo>
                <a:lnTo>
                  <a:pt x="120000" y="0"/>
                </a:lnTo>
                <a:lnTo>
                  <a:pt x="120000" y="120000"/>
                </a:lnTo>
                <a:lnTo>
                  <a:pt x="0" y="120000"/>
                </a:lnTo>
              </a:path>
            </a:pathLst>
          </a:custGeom>
        </p:spPr>
      </p:sp>
    </p:spTree>
  </p:cSld>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83" name="Google Shape;183;gd1edc10b5a_2_0:notes"/>
          <p:cNvSpPr txBox="1"/>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a:spcBef>
                <a:spcPct val="0"/>
              </a:spcBef>
              <a:spcAft>
                <a:spcPct val="0"/>
              </a:spcAft>
              <a:buNone/>
            </a:pPr>
            <a:r>
              <a:rPr lang="ko-KR" altLang="en-US"/>
              <a:t/>
            </a:r>
            <a:endParaRPr lang="ko-KR" altLang="en-US"/>
          </a:p>
        </p:txBody>
      </p:sp>
      <p:sp>
        <p:nvSpPr>
          <p:cNvPr id="184" name="Google Shape;184;gd1edc10b5a_2_0:notes"/>
          <p:cNvSpPr>
            <a:spLocks noGrp="1" noRot="1" noChangeAspect="1" noTextEdit="1"/>
          </p:cNvSpPr>
          <p:nvPr>
            <p:ph type="sldImg" idx="2"/>
          </p:nvPr>
        </p:nvSpPr>
        <p:spPr>
          <a:xfrm>
            <a:off x="1143225" y="685800"/>
            <a:ext cx="4572300" cy="3429000"/>
          </a:xfrm>
          <a:custGeom>
            <a:avLst/>
            <a:gdLst/>
            <a:rect l="l" t="t" r="r" b="b"/>
            <a:pathLst>
              <a:path w="120000" h="120000" extrusionOk="0">
                <a:moveTo>
                  <a:pt x="0" y="0"/>
                </a:moveTo>
                <a:lnTo>
                  <a:pt x="120000" y="0"/>
                </a:lnTo>
                <a:lnTo>
                  <a:pt x="120000" y="120000"/>
                </a:lnTo>
                <a:lnTo>
                  <a:pt x="0" y="120000"/>
                </a:lnTo>
              </a:path>
            </a:pathLst>
          </a:custGeom>
        </p:spPr>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jpe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0" name="그림 19">
            <a:extLst>
              <a:ext uri="{FF2B5EF4-FFF2-40B4-BE49-F238E27FC236}">
                <a16:creationId xmlns:a16="http://schemas.microsoft.com/office/drawing/2014/main" id="{DB602B71-40C3-FA4C-B7CE-7FBD5E5068A8}"/>
              </a:ext>
            </a:extLst>
          </p:cNvPr>
          <p:cNvPicPr>
            <a:picLocks noChangeAspect="1"/>
          </p:cNvPicPr>
          <p:nvPr userDrawn="1"/>
        </p:nvPicPr>
        <p:blipFill>
          <a:blip r:embed="rId2"/>
          <a:stretch>
            <a:fillRect/>
          </a:stretch>
        </p:blipFill>
        <p:spPr>
          <a:xfrm>
            <a:off x="0" y="0"/>
            <a:ext cx="4580298" cy="6858000"/>
          </a:xfrm>
          <a:prstGeom prst="rect">
            <a:avLst/>
          </a:prstGeom>
        </p:spPr>
      </p:pic>
      <p:sp>
        <p:nvSpPr>
          <p:cNvPr id="21" name="직사각형 20">
            <a:extLst>
              <a:ext uri="{FF2B5EF4-FFF2-40B4-BE49-F238E27FC236}">
                <a16:creationId xmlns:a16="http://schemas.microsoft.com/office/drawing/2014/main" id="{700E8A1F-8D11-2245-AE09-D700C4500D4A}"/>
              </a:ext>
            </a:extLst>
          </p:cNvPr>
          <p:cNvSpPr/>
          <p:nvPr userDrawn="1"/>
        </p:nvSpPr>
        <p:spPr>
          <a:xfrm rot="5400000">
            <a:off x="11466786" y="388883"/>
            <a:ext cx="1114097" cy="3363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46411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8BAD9D-755B-F14C-85A4-388CBB2AB463}"/>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85F32C05-7986-9C47-B818-00CEDF1194FC}"/>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3936CF80-68F8-744E-A703-BDB4FCE62049}"/>
              </a:ext>
            </a:extLst>
          </p:cNvPr>
          <p:cNvSpPr>
            <a:spLocks noGrp="1"/>
          </p:cNvSpPr>
          <p:nvPr>
            <p:ph type="dt" sz="half" idx="10"/>
          </p:nvPr>
        </p:nvSpPr>
        <p:spPr/>
        <p:txBody>
          <a:bodyPr/>
          <a:lstStyle/>
          <a:p>
            <a:fld id="{D00961C5-374D-7A4D-8365-C4692DADCB60}" type="datetimeFigureOut">
              <a:rPr kumimoji="1" lang="ko-KR" altLang="en-US" smtClean="0"/>
              <a:t>2022-02-13</a:t>
            </a:fld>
            <a:endParaRPr kumimoji="1" lang="ko-KR" altLang="en-US"/>
          </a:p>
        </p:txBody>
      </p:sp>
      <p:sp>
        <p:nvSpPr>
          <p:cNvPr id="5" name="바닥글 개체 틀 4">
            <a:extLst>
              <a:ext uri="{FF2B5EF4-FFF2-40B4-BE49-F238E27FC236}">
                <a16:creationId xmlns:a16="http://schemas.microsoft.com/office/drawing/2014/main" id="{107E97BE-97F3-9C40-9FEF-5F3D27A850ED}"/>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AA29087-A1D0-F041-8CE4-3D4C412B419D}"/>
              </a:ext>
            </a:extLst>
          </p:cNvPr>
          <p:cNvSpPr>
            <a:spLocks noGrp="1"/>
          </p:cNvSpPr>
          <p:nvPr>
            <p:ph type="sldNum" sz="quarter" idx="12"/>
          </p:nvPr>
        </p:nvSpPr>
        <p:spPr/>
        <p:txBody>
          <a:bodyPr/>
          <a:lstStyle/>
          <a:p>
            <a:fld id="{C970FC31-CAE3-C84E-8A56-666829F30D49}" type="slidenum">
              <a:rPr kumimoji="1" lang="ko-KR" altLang="en-US" smtClean="0"/>
              <a:t>‹#›</a:t>
            </a:fld>
            <a:endParaRPr kumimoji="1" lang="ko-KR" altLang="en-US"/>
          </a:p>
        </p:txBody>
      </p:sp>
    </p:spTree>
    <p:extLst>
      <p:ext uri="{BB962C8B-B14F-4D97-AF65-F5344CB8AC3E}">
        <p14:creationId xmlns:p14="http://schemas.microsoft.com/office/powerpoint/2010/main" val="45948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6ABCB86-2BCB-D34F-8B2E-8D3A6251192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F83BD6F-F12C-2B41-8221-549B0A1534DB}"/>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44EB401E-8036-374E-9766-6B6DEA3BBFAC}"/>
              </a:ext>
            </a:extLst>
          </p:cNvPr>
          <p:cNvSpPr>
            <a:spLocks noGrp="1"/>
          </p:cNvSpPr>
          <p:nvPr>
            <p:ph type="dt" sz="half" idx="10"/>
          </p:nvPr>
        </p:nvSpPr>
        <p:spPr/>
        <p:txBody>
          <a:bodyPr/>
          <a:lstStyle/>
          <a:p>
            <a:fld id="{D00961C5-374D-7A4D-8365-C4692DADCB60}" type="datetimeFigureOut">
              <a:rPr kumimoji="1" lang="ko-KR" altLang="en-US" smtClean="0"/>
              <a:t>2022-02-13</a:t>
            </a:fld>
            <a:endParaRPr kumimoji="1" lang="ko-KR" altLang="en-US"/>
          </a:p>
        </p:txBody>
      </p:sp>
      <p:sp>
        <p:nvSpPr>
          <p:cNvPr id="5" name="바닥글 개체 틀 4">
            <a:extLst>
              <a:ext uri="{FF2B5EF4-FFF2-40B4-BE49-F238E27FC236}">
                <a16:creationId xmlns:a16="http://schemas.microsoft.com/office/drawing/2014/main" id="{BEEE0A89-7B55-EB49-95D5-87CEBC08F653}"/>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EE2A8987-E211-204A-A3CA-CC146199E552}"/>
              </a:ext>
            </a:extLst>
          </p:cNvPr>
          <p:cNvSpPr>
            <a:spLocks noGrp="1"/>
          </p:cNvSpPr>
          <p:nvPr>
            <p:ph type="sldNum" sz="quarter" idx="12"/>
          </p:nvPr>
        </p:nvSpPr>
        <p:spPr/>
        <p:txBody>
          <a:bodyPr/>
          <a:lstStyle/>
          <a:p>
            <a:fld id="{C970FC31-CAE3-C84E-8A56-666829F30D49}" type="slidenum">
              <a:rPr kumimoji="1" lang="ko-KR" altLang="en-US" smtClean="0"/>
              <a:t>‹#›</a:t>
            </a:fld>
            <a:endParaRPr kumimoji="1" lang="ko-KR" altLang="en-US"/>
          </a:p>
        </p:txBody>
      </p:sp>
    </p:spTree>
    <p:extLst>
      <p:ext uri="{BB962C8B-B14F-4D97-AF65-F5344CB8AC3E}">
        <p14:creationId xmlns:p14="http://schemas.microsoft.com/office/powerpoint/2010/main" val="365246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9" name="직각 삼각형[R] 8">
            <a:extLst>
              <a:ext uri="{FF2B5EF4-FFF2-40B4-BE49-F238E27FC236}">
                <a16:creationId xmlns:a16="http://schemas.microsoft.com/office/drawing/2014/main" id="{FF176E39-8110-904F-9CF7-C24B1FAEEE3C}"/>
              </a:ext>
            </a:extLst>
          </p:cNvPr>
          <p:cNvSpPr/>
          <p:nvPr userDrawn="1"/>
        </p:nvSpPr>
        <p:spPr>
          <a:xfrm rot="10800000">
            <a:off x="8765628" y="-2"/>
            <a:ext cx="3426372" cy="342900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 name="직각 삼각형[R] 9">
            <a:extLst>
              <a:ext uri="{FF2B5EF4-FFF2-40B4-BE49-F238E27FC236}">
                <a16:creationId xmlns:a16="http://schemas.microsoft.com/office/drawing/2014/main" id="{DD34D2C8-5601-EE42-9974-FA52CB185852}"/>
              </a:ext>
            </a:extLst>
          </p:cNvPr>
          <p:cNvSpPr/>
          <p:nvPr userDrawn="1"/>
        </p:nvSpPr>
        <p:spPr>
          <a:xfrm rot="16200000">
            <a:off x="8979778" y="3645776"/>
            <a:ext cx="3429000" cy="2995447"/>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63866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7" name="직각 삼각형[R] 6">
            <a:extLst>
              <a:ext uri="{FF2B5EF4-FFF2-40B4-BE49-F238E27FC236}">
                <a16:creationId xmlns:a16="http://schemas.microsoft.com/office/drawing/2014/main" id="{80A3B6C8-8DE0-E042-B981-6860677AA321}"/>
              </a:ext>
            </a:extLst>
          </p:cNvPr>
          <p:cNvSpPr/>
          <p:nvPr userDrawn="1"/>
        </p:nvSpPr>
        <p:spPr>
          <a:xfrm>
            <a:off x="0" y="4671846"/>
            <a:ext cx="2459421" cy="2186154"/>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267378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10" name="직각 삼각형[R] 9">
            <a:extLst>
              <a:ext uri="{FF2B5EF4-FFF2-40B4-BE49-F238E27FC236}">
                <a16:creationId xmlns:a16="http://schemas.microsoft.com/office/drawing/2014/main" id="{923D5229-AD85-C946-83E3-7916FC479236}"/>
              </a:ext>
            </a:extLst>
          </p:cNvPr>
          <p:cNvSpPr/>
          <p:nvPr userDrawn="1"/>
        </p:nvSpPr>
        <p:spPr>
          <a:xfrm rot="16200000">
            <a:off x="9869213" y="4535212"/>
            <a:ext cx="2459421" cy="2186154"/>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다이아몬드 10">
            <a:extLst>
              <a:ext uri="{FF2B5EF4-FFF2-40B4-BE49-F238E27FC236}">
                <a16:creationId xmlns:a16="http://schemas.microsoft.com/office/drawing/2014/main" id="{F51A0FF4-41B9-744B-9D73-528CDCD1A95B}"/>
              </a:ext>
            </a:extLst>
          </p:cNvPr>
          <p:cNvSpPr/>
          <p:nvPr userDrawn="1"/>
        </p:nvSpPr>
        <p:spPr>
          <a:xfrm>
            <a:off x="1198177" y="2929758"/>
            <a:ext cx="998483" cy="998483"/>
          </a:xfrm>
          <a:prstGeom prst="diamon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다이아몬드 11">
            <a:extLst>
              <a:ext uri="{FF2B5EF4-FFF2-40B4-BE49-F238E27FC236}">
                <a16:creationId xmlns:a16="http://schemas.microsoft.com/office/drawing/2014/main" id="{C926A677-55D2-B645-9229-301EEAB3414C}"/>
              </a:ext>
            </a:extLst>
          </p:cNvPr>
          <p:cNvSpPr/>
          <p:nvPr userDrawn="1"/>
        </p:nvSpPr>
        <p:spPr>
          <a:xfrm>
            <a:off x="1198178" y="5134302"/>
            <a:ext cx="998483" cy="998483"/>
          </a:xfrm>
          <a:prstGeom prst="diamon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다이아몬드 12">
            <a:extLst>
              <a:ext uri="{FF2B5EF4-FFF2-40B4-BE49-F238E27FC236}">
                <a16:creationId xmlns:a16="http://schemas.microsoft.com/office/drawing/2014/main" id="{11D5CDEC-D08C-4D49-9FEA-B88411755693}"/>
              </a:ext>
            </a:extLst>
          </p:cNvPr>
          <p:cNvSpPr/>
          <p:nvPr userDrawn="1"/>
        </p:nvSpPr>
        <p:spPr>
          <a:xfrm>
            <a:off x="1198177" y="725215"/>
            <a:ext cx="998483" cy="998483"/>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72417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13" name="다이아몬드 12">
            <a:extLst>
              <a:ext uri="{FF2B5EF4-FFF2-40B4-BE49-F238E27FC236}">
                <a16:creationId xmlns:a16="http://schemas.microsoft.com/office/drawing/2014/main" id="{CE24315F-FDAA-044B-B078-1460826EA95C}"/>
              </a:ext>
            </a:extLst>
          </p:cNvPr>
          <p:cNvSpPr/>
          <p:nvPr userDrawn="1"/>
        </p:nvSpPr>
        <p:spPr>
          <a:xfrm>
            <a:off x="8655263" y="4947745"/>
            <a:ext cx="3820510" cy="3820510"/>
          </a:xfrm>
          <a:prstGeom prst="diamon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다이아몬드 13">
            <a:extLst>
              <a:ext uri="{FF2B5EF4-FFF2-40B4-BE49-F238E27FC236}">
                <a16:creationId xmlns:a16="http://schemas.microsoft.com/office/drawing/2014/main" id="{C99AB9A8-3450-E64B-9CE5-DD482D06913D}"/>
              </a:ext>
            </a:extLst>
          </p:cNvPr>
          <p:cNvSpPr/>
          <p:nvPr userDrawn="1"/>
        </p:nvSpPr>
        <p:spPr>
          <a:xfrm>
            <a:off x="4046486" y="357352"/>
            <a:ext cx="3857624" cy="3904593"/>
          </a:xfrm>
          <a:prstGeom prst="diamon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93575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다이아몬드 4">
            <a:extLst>
              <a:ext uri="{FF2B5EF4-FFF2-40B4-BE49-F238E27FC236}">
                <a16:creationId xmlns:a16="http://schemas.microsoft.com/office/drawing/2014/main" id="{BFEA7756-686D-A14D-B7BF-9717A355E862}"/>
              </a:ext>
            </a:extLst>
          </p:cNvPr>
          <p:cNvSpPr/>
          <p:nvPr userDrawn="1"/>
        </p:nvSpPr>
        <p:spPr>
          <a:xfrm>
            <a:off x="3857296" y="2929758"/>
            <a:ext cx="998483" cy="998483"/>
          </a:xfrm>
          <a:prstGeom prst="diamon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다이아몬드 5">
            <a:extLst>
              <a:ext uri="{FF2B5EF4-FFF2-40B4-BE49-F238E27FC236}">
                <a16:creationId xmlns:a16="http://schemas.microsoft.com/office/drawing/2014/main" id="{5C97FFC8-7D16-4E47-832D-1469CA80D70C}"/>
              </a:ext>
            </a:extLst>
          </p:cNvPr>
          <p:cNvSpPr/>
          <p:nvPr userDrawn="1"/>
        </p:nvSpPr>
        <p:spPr>
          <a:xfrm>
            <a:off x="1838159" y="4703378"/>
            <a:ext cx="998483" cy="998483"/>
          </a:xfrm>
          <a:prstGeom prst="diamon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다이아몬드 6">
            <a:extLst>
              <a:ext uri="{FF2B5EF4-FFF2-40B4-BE49-F238E27FC236}">
                <a16:creationId xmlns:a16="http://schemas.microsoft.com/office/drawing/2014/main" id="{7E0958E9-2126-1346-A611-9B7B28D3CF22}"/>
              </a:ext>
            </a:extLst>
          </p:cNvPr>
          <p:cNvSpPr/>
          <p:nvPr userDrawn="1"/>
        </p:nvSpPr>
        <p:spPr>
          <a:xfrm>
            <a:off x="5931937" y="1093077"/>
            <a:ext cx="998483" cy="998483"/>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직각 삼각형[R] 7">
            <a:extLst>
              <a:ext uri="{FF2B5EF4-FFF2-40B4-BE49-F238E27FC236}">
                <a16:creationId xmlns:a16="http://schemas.microsoft.com/office/drawing/2014/main" id="{7496F109-B4D9-B54E-81E2-D5CC5E2F4D9E}"/>
              </a:ext>
            </a:extLst>
          </p:cNvPr>
          <p:cNvSpPr/>
          <p:nvPr userDrawn="1"/>
        </p:nvSpPr>
        <p:spPr>
          <a:xfrm rot="10800000">
            <a:off x="9732579" y="0"/>
            <a:ext cx="2459421" cy="2186154"/>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8439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6" name="직각 삼각형[R] 5">
            <a:extLst>
              <a:ext uri="{FF2B5EF4-FFF2-40B4-BE49-F238E27FC236}">
                <a16:creationId xmlns:a16="http://schemas.microsoft.com/office/drawing/2014/main" id="{564ECA59-2496-E74E-ABC6-C3F7CB80E7DC}"/>
              </a:ext>
            </a:extLst>
          </p:cNvPr>
          <p:cNvSpPr/>
          <p:nvPr userDrawn="1"/>
        </p:nvSpPr>
        <p:spPr>
          <a:xfrm rot="5400000">
            <a:off x="-136633" y="136631"/>
            <a:ext cx="2459421" cy="2186154"/>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12566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9223C33C-BAC7-5546-AAC7-67966A52D49D}"/>
              </a:ext>
            </a:extLst>
          </p:cNvPr>
          <p:cNvSpPr/>
          <p:nvPr userDrawn="1"/>
        </p:nvSpPr>
        <p:spPr>
          <a:xfrm rot="5400000">
            <a:off x="2667000" y="-2667000"/>
            <a:ext cx="6858000" cy="1219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21713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1BE7CF-66C3-7641-AE21-876776F6B113}"/>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A7BFE4F7-64BF-4A47-B5C7-6BA8D5BCCA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2998C4B1-692E-E442-884D-A3ABB9BAC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826D9051-CC38-CB41-911A-614AB208019C}"/>
              </a:ext>
            </a:extLst>
          </p:cNvPr>
          <p:cNvSpPr>
            <a:spLocks noGrp="1"/>
          </p:cNvSpPr>
          <p:nvPr>
            <p:ph type="dt" sz="half" idx="10"/>
          </p:nvPr>
        </p:nvSpPr>
        <p:spPr/>
        <p:txBody>
          <a:bodyPr/>
          <a:lstStyle/>
          <a:p>
            <a:fld id="{D00961C5-374D-7A4D-8365-C4692DADCB60}" type="datetimeFigureOut">
              <a:rPr kumimoji="1" lang="ko-KR" altLang="en-US" smtClean="0"/>
              <a:t>2022-02-13</a:t>
            </a:fld>
            <a:endParaRPr kumimoji="1" lang="ko-KR" altLang="en-US"/>
          </a:p>
        </p:txBody>
      </p:sp>
      <p:sp>
        <p:nvSpPr>
          <p:cNvPr id="6" name="바닥글 개체 틀 5">
            <a:extLst>
              <a:ext uri="{FF2B5EF4-FFF2-40B4-BE49-F238E27FC236}">
                <a16:creationId xmlns:a16="http://schemas.microsoft.com/office/drawing/2014/main" id="{59792BF2-E07E-7D47-9428-185BC158382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55EEBACB-2E1A-4C48-814F-2CE29A219D1D}"/>
              </a:ext>
            </a:extLst>
          </p:cNvPr>
          <p:cNvSpPr>
            <a:spLocks noGrp="1"/>
          </p:cNvSpPr>
          <p:nvPr>
            <p:ph type="sldNum" sz="quarter" idx="12"/>
          </p:nvPr>
        </p:nvSpPr>
        <p:spPr/>
        <p:txBody>
          <a:bodyPr/>
          <a:lstStyle/>
          <a:p>
            <a:fld id="{C970FC31-CAE3-C84E-8A56-666829F30D49}" type="slidenum">
              <a:rPr kumimoji="1" lang="ko-KR" altLang="en-US" smtClean="0"/>
              <a:t>‹#›</a:t>
            </a:fld>
            <a:endParaRPr kumimoji="1" lang="ko-KR" altLang="en-US"/>
          </a:p>
        </p:txBody>
      </p:sp>
    </p:spTree>
    <p:extLst>
      <p:ext uri="{BB962C8B-B14F-4D97-AF65-F5344CB8AC3E}">
        <p14:creationId xmlns:p14="http://schemas.microsoft.com/office/powerpoint/2010/main" val="21192885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  /><Relationship Id="rId10" Type="http://schemas.openxmlformats.org/officeDocument/2006/relationships/slideLayout" Target="../slideLayouts/slideLayout9.xml"  /><Relationship Id="rId11" Type="http://schemas.openxmlformats.org/officeDocument/2006/relationships/slideLayout" Target="../slideLayouts/slideLayout10.xml"  /><Relationship Id="rId12" Type="http://schemas.openxmlformats.org/officeDocument/2006/relationships/slideLayout" Target="../slideLayouts/slideLayout11.xml"  /><Relationship Id="rId2" Type="http://schemas.openxmlformats.org/officeDocument/2006/relationships/slideLayout" Target="../slideLayouts/slideLayout1.xml"  /><Relationship Id="rId3" Type="http://schemas.openxmlformats.org/officeDocument/2006/relationships/slideLayout" Target="../slideLayouts/slideLayout2.xml"  /><Relationship Id="rId4" Type="http://schemas.openxmlformats.org/officeDocument/2006/relationships/slideLayout" Target="../slideLayouts/slideLayout3.xml"  /><Relationship Id="rId5" Type="http://schemas.openxmlformats.org/officeDocument/2006/relationships/slideLayout" Target="../slideLayouts/slideLayout4.xml"  /><Relationship Id="rId6" Type="http://schemas.openxmlformats.org/officeDocument/2006/relationships/slideLayout" Target="../slideLayouts/slideLayout5.xml"  /><Relationship Id="rId7" Type="http://schemas.openxmlformats.org/officeDocument/2006/relationships/slideLayout" Target="../slideLayouts/slideLayout6.xml"  /><Relationship Id="rId8" Type="http://schemas.openxmlformats.org/officeDocument/2006/relationships/slideLayout" Target="../slideLayouts/slideLayout7.xml"  /><Relationship Id="rId9" Type="http://schemas.openxmlformats.org/officeDocument/2006/relationships/slideLayout" Target="../slideLayouts/slideLayout8.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Office 테마">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idx="0"/>
          </p:nvPr>
        </p:nvSpPr>
        <p:spPr>
          <a:xfrm>
            <a:off x="838200" y="365125"/>
            <a:ext cx="10515600" cy="1325563"/>
          </a:xfrm>
          <a:prstGeom prst="rect">
            <a:avLst/>
          </a:prstGeom>
        </p:spPr>
        <p:txBody>
          <a:bodyPr vert="horz" lIns="91440" tIns="45720" rIns="91440" bIns="45720" anchor="ctr">
            <a:normAutofit lnSpcReduction="0"/>
          </a:bodyPr>
          <a:lstStyle/>
          <a:p>
            <a:pPr lvl="0"/>
            <a:r>
              <a:rPr lang="ko-KR" altLang="en-US"/>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a:normAutofit lnSpcReduction="0"/>
          </a:bodyPr>
          <a:lstStyle/>
          <a:p>
            <a:pPr lvl="0"/>
            <a:r>
              <a:rPr lang="ko-KR" altLang="en-US"/>
              <a:t>마스터 텍스트 스타일 편집</a:t>
            </a:r>
            <a:endParaRPr lang="ko-KR" altLang="en-US"/>
          </a:p>
          <a:p>
            <a:pPr lvl="0"/>
            <a:r>
              <a:rPr lang="ko-KR" altLang="en-US"/>
              <a:t>둘째 수준</a:t>
            </a:r>
            <a:endParaRPr lang="ko-KR" altLang="en-US"/>
          </a:p>
          <a:p>
            <a:pPr lvl="0"/>
            <a:r>
              <a:rPr lang="ko-KR" altLang="en-US"/>
              <a:t>셋째 수준</a:t>
            </a:r>
            <a:endParaRPr lang="ko-KR" altLang="en-US"/>
          </a:p>
          <a:p>
            <a:pPr lvl="0"/>
            <a:r>
              <a:rPr lang="ko-KR" altLang="en-US"/>
              <a:t>넷째 수준</a:t>
            </a:r>
            <a:endParaRPr lang="ko-KR" altLang="en-US"/>
          </a:p>
          <a:p>
            <a:pPr lvl="0"/>
            <a:r>
              <a:rPr lang="ko-KR" altLang="en-US"/>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anchor="ctr"/>
          <a:lstStyle>
            <a:lvl1pPr algn="l">
              <a:defRPr sz="1200">
                <a:solidFill>
                  <a:schemeClr val="tx1">
                    <a:tint val="75000"/>
                  </a:schemeClr>
                </a:solidFill>
              </a:defRPr>
            </a:lvl1pPr>
          </a:lstStyle>
          <a:p>
            <a:pPr/>
            <a:fld id="{D00961C5-374D-7A4D-8365-C4692DADCB60}" type="datetimeFigureOut">
              <a:rPr lang="ko-KR" altLang="en-US"/>
              <a:pPr/>
              <a:t>2022-02-17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anchor="ctr"/>
          <a:lstStyle>
            <a:lvl1pPr algn="ctr">
              <a:defRPr sz="1200">
                <a:solidFill>
                  <a:schemeClr val="tx1">
                    <a:tint val="75000"/>
                  </a:schemeClr>
                </a:solidFill>
              </a:defRPr>
            </a:lvl1pPr>
          </a:lstStyle>
          <a:p>
            <a:pPr/>
            <a:r>
              <a:rPr lang="ko-KR" altLang="en-US"/>
              <a:t/>
            </a:r>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anchor="ctr"/>
          <a:lstStyle>
            <a:lvl1pPr algn="r">
              <a:defRPr sz="1200">
                <a:solidFill>
                  <a:schemeClr val="tx1">
                    <a:tint val="75000"/>
                  </a:schemeClr>
                </a:solidFill>
              </a:defRPr>
            </a:lvl1pPr>
          </a:lstStyle>
          <a:p>
            <a:pPr/>
            <a:fld id="{C970FC31-CAE3-C84E-8A56-666829F30D49}"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notesSlide" Target="../notesSlides/notesSlide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0.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1.jpe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2.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openxmlformats.org/officeDocument/2006/relationships/image" Target="../media/image4.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4.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3834" y="6274583"/>
            <a:ext cx="3667561" cy="362437"/>
          </a:xfrm>
          <a:prstGeom prst="rect">
            <a:avLst/>
          </a:prstGeom>
          <a:noFill/>
        </p:spPr>
        <p:txBody>
          <a:bodyPr wrap="square">
            <a:spAutoFit/>
          </a:bodyPr>
          <a:lstStyle/>
          <a:p>
            <a:pPr lvl="0"/>
            <a:r>
              <a:rPr lang="en-US" altLang="ko-KR" b="1"/>
              <a:t>https://pptfree.wonjc.com</a:t>
            </a:r>
            <a:endParaRPr lang="ko-KR" altLang="en-US" b="1"/>
          </a:p>
        </p:txBody>
      </p:sp>
      <p:sp>
        <p:nvSpPr>
          <p:cNvPr id="5" name="TextBox 4"/>
          <p:cNvSpPr txBox="1"/>
          <p:nvPr/>
        </p:nvSpPr>
        <p:spPr>
          <a:xfrm>
            <a:off x="6921732" y="3204998"/>
            <a:ext cx="4944762" cy="450697"/>
          </a:xfrm>
          <a:prstGeom prst="rect">
            <a:avLst/>
          </a:prstGeom>
          <a:noFill/>
        </p:spPr>
        <p:txBody>
          <a:bodyPr wrap="square">
            <a:spAutoFit/>
          </a:bodyPr>
          <a:lstStyle/>
          <a:p>
            <a:pPr lvl="0"/>
            <a:r>
              <a:rPr lang="ko-KR" altLang="en-US" sz="2400" b="1"/>
              <a:t>등급관리</a:t>
            </a:r>
            <a:endParaRPr lang="ko-KR" altLang="en-US" sz="2400" b="1"/>
          </a:p>
        </p:txBody>
      </p:sp>
    </p:spTree>
  </p:cSld>
  <p:clrMapOvr>
    <a:masterClrMapping/>
  </p:clrMapOvr>
  <p:transition xmlns:mc="http://schemas.openxmlformats.org/markup-compatibility/2006" xmlns:hp="http://schemas.haansoft.com/office/presentation/8.0" spd="med" mc:Ignorable="hp" hp:hslDur="100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xmlns:mc="http://schemas.openxmlformats.org/markup-compatibility/2006" xmlns:hp="http://schemas.haansoft.com/office/presentation/8.0" id="5" presetID="2" presetClass="entr" presetSubtype="8" fill="hold" grpId="0" nodeType="clickEffect" mc:Ignorable="hp" hp:hslPresetID="1" hp:hslPresetSubtype="DirectionLeftToRight" hp:hslDuration="1000" hp:hslTextDuration="1000" hp:hslTextAnimationUnitDelay="10">
                                  <p:stCondLst>
                                    <p:cond delay="0"/>
                                  </p:stCondLst>
                                  <p:iterate>
                                    <p:tmPct val="10000"/>
                                  </p:iterate>
                                  <p:childTnLst>
                                    <p:set>
                                      <p:cBhvr>
                                        <p:cTn id="6" dur="1000" fill="hold">
                                          <p:stCondLst>
                                            <p:cond delay="0"/>
                                          </p:stCondLst>
                                        </p:cTn>
                                        <p:tgtEl>
                                          <p:spTgt spid="5"/>
                                        </p:tgtEl>
                                        <p:attrNameLst>
                                          <p:attrName>style.visibility</p:attrName>
                                        </p:attrNameLst>
                                      </p:cBhvr>
                                      <p:to>
                                        <p:strVal val="visible"/>
                                      </p:to>
                                    </p:set>
                                    <p:anim calcmode="lin" valueType="num">
                                      <p:cBhvr>
                                        <p:cTn id="7" dur="1000" fill="hold">
                                          <p:stCondLst>
                                            <p:cond delay="0"/>
                                          </p:stCondLst>
                                        </p:cTn>
                                        <p:tgtEl>
                                          <p:spTgt spid="5"/>
                                        </p:tgtEl>
                                        <p:attrNameLst>
                                          <p:attrName>ppt_x</p:attrName>
                                        </p:attrNameLst>
                                      </p:cBhvr>
                                      <p:tavLst>
                                        <p:tav tm="0">
                                          <p:val>
                                            <p:strVal val="0-#ppt_w/2"/>
                                          </p:val>
                                        </p:tav>
                                        <p:tav tm="100000">
                                          <p:val>
                                            <p:strVal val="#ppt_x"/>
                                          </p:val>
                                        </p:tav>
                                      </p:tavLst>
                                    </p:anim>
                                    <p:anim calcmode="lin" valueType="num">
                                      <p:cBhvr>
                                        <p:cTn id="8" dur="1000" fill="hold">
                                          <p:stCondLst>
                                            <p:cond delay="0"/>
                                          </p:stCondLst>
                                        </p:cTn>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1"/>
    </p:bldLst>
  </p:timing>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bfbfb"/>
        </a:solidFill>
      </p:bgPr>
    </p:bg>
    <p:spTree>
      <p:nvGrpSpPr>
        <p:cNvPr id="1" name=""/>
        <p:cNvGrpSpPr/>
        <p:nvPr/>
      </p:nvGrpSpPr>
      <p:grpSpPr>
        <a:xfrm>
          <a:off x="0" y="0"/>
          <a:ext cx="0" cy="0"/>
          <a:chOff x="0" y="0"/>
          <a:chExt cx="0" cy="0"/>
        </a:xfrm>
      </p:grpSpPr>
      <p:sp>
        <p:nvSpPr>
          <p:cNvPr id="190" name="Google Shape;190;gd1edc10b5a_2_0"/>
          <p:cNvSpPr txBox="1"/>
          <p:nvPr/>
        </p:nvSpPr>
        <p:spPr>
          <a:xfrm>
            <a:off x="2876450" y="1495100"/>
            <a:ext cx="9360600" cy="400200"/>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endParaRPr lang="ko-KR" altLang="en-US"/>
          </a:p>
        </p:txBody>
      </p:sp>
      <p:sp>
        <p:nvSpPr>
          <p:cNvPr id="192" name="Google Shape;192;gd1edc10b5a_2_0"/>
          <p:cNvSpPr/>
          <p:nvPr/>
        </p:nvSpPr>
        <p:spPr>
          <a:xfrm>
            <a:off x="410675" y="2263275"/>
            <a:ext cx="2665200" cy="752700"/>
          </a:xfrm>
          <a:prstGeom prst="rect">
            <a:avLst/>
          </a:prstGeom>
          <a:solidFill>
            <a:srgbClr val="3c78d8"/>
          </a:solidFill>
          <a:ln w="9525" cap="flat" cmpd="sng">
            <a:solidFill>
              <a:schemeClr val="dk2"/>
            </a:solidFill>
            <a:prstDash val="solid"/>
            <a:round/>
          </a:ln>
        </p:spPr>
        <p:txBody>
          <a:bodyPr wrap="square" lIns="91424" tIns="91424" rIns="91424" bIns="91424" anchor="t" anchorCtr="0">
            <a:noAutofit/>
          </a:bodyPr>
          <a:lstStyle/>
          <a:p>
            <a:pPr marL="0" lvl="0" indent="0" algn="l">
              <a:spcBef>
                <a:spcPct val="0"/>
              </a:spcBef>
              <a:spcAft>
                <a:spcPct val="0"/>
              </a:spcAft>
              <a:buNone/>
            </a:pPr>
            <a:endParaRPr lang="ko-KR" altLang="en-US"/>
          </a:p>
          <a:p>
            <a:pPr marL="0" lvl="0" indent="0" algn="ctr">
              <a:spcBef>
                <a:spcPct val="0"/>
              </a:spcBef>
              <a:spcAft>
                <a:spcPct val="0"/>
              </a:spcAft>
              <a:buNone/>
            </a:pPr>
            <a:r>
              <a:rPr lang="en-US" altLang="en-US" sz="2000">
                <a:solidFill>
                  <a:schemeClr val="lt1"/>
                </a:solidFill>
              </a:rPr>
              <a:t> list(list.jsp)</a:t>
            </a:r>
            <a:endParaRPr lang="ko-KR" altLang="en-US" sz="2000">
              <a:solidFill>
                <a:schemeClr val="lt1"/>
              </a:solidFill>
            </a:endParaRPr>
          </a:p>
        </p:txBody>
      </p:sp>
      <p:sp>
        <p:nvSpPr>
          <p:cNvPr id="194" name="Google Shape;194;gd1edc10b5a_2_0"/>
          <p:cNvSpPr/>
          <p:nvPr/>
        </p:nvSpPr>
        <p:spPr>
          <a:xfrm>
            <a:off x="4762875" y="2202015"/>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Clr>
                <a:schemeClr val="dk1"/>
              </a:buClr>
              <a:buSzPct val="25000"/>
              <a:buFont typeface="Arial"/>
              <a:buNone/>
            </a:pPr>
            <a:r>
              <a:rPr lang="en-US" altLang="en-US" sz="2000">
                <a:solidFill>
                  <a:schemeClr val="lt1"/>
                </a:solidFill>
              </a:rPr>
              <a:t>&lt;&lt;class&gt;&gt;</a:t>
            </a:r>
            <a:endParaRPr lang="en-US" altLang="en-US" sz="2000">
              <a:solidFill>
                <a:schemeClr val="lt1"/>
              </a:solidFill>
            </a:endParaRPr>
          </a:p>
          <a:p>
            <a:pPr marL="0" lvl="0" indent="0" algn="ctr">
              <a:spcBef>
                <a:spcPct val="0"/>
              </a:spcBef>
              <a:spcAft>
                <a:spcPct val="0"/>
              </a:spcAft>
              <a:buClr>
                <a:schemeClr val="dk1"/>
              </a:buClr>
              <a:buSzPct val="25000"/>
              <a:buFont typeface="Arial"/>
              <a:buNone/>
            </a:pPr>
            <a:r>
              <a:rPr lang="en-US" altLang="ko-KR" sz="2000">
                <a:solidFill>
                  <a:schemeClr val="lt1"/>
                </a:solidFill>
              </a:rPr>
              <a:t>GradeDelete</a:t>
            </a:r>
            <a:r>
              <a:rPr lang="en-US" altLang="en-US" sz="2000">
                <a:solidFill>
                  <a:schemeClr val="lt1"/>
                </a:solidFill>
              </a:rPr>
              <a:t>Service</a:t>
            </a:r>
            <a:endParaRPr lang="en-US" altLang="en-US" sz="2000">
              <a:solidFill>
                <a:schemeClr val="lt1"/>
              </a:solidFill>
            </a:endParaRPr>
          </a:p>
          <a:p>
            <a:pPr marL="0" lvl="0" indent="0" algn="ctr">
              <a:spcBef>
                <a:spcPct val="0"/>
              </a:spcBef>
              <a:spcAft>
                <a:spcPct val="0"/>
              </a:spcAft>
              <a:buClr>
                <a:schemeClr val="dk1"/>
              </a:buClr>
              <a:buSzPct val="25000"/>
              <a:buFont typeface="Arial"/>
              <a:buNone/>
            </a:pPr>
            <a:r>
              <a:rPr lang="en-US" altLang="en-US" sz="2000">
                <a:solidFill>
                  <a:schemeClr val="lt1"/>
                </a:solidFill>
              </a:rPr>
              <a:t> </a:t>
            </a:r>
            <a:endParaRPr lang="ko-KR" altLang="en-US" sz="2000"/>
          </a:p>
        </p:txBody>
      </p:sp>
      <p:cxnSp>
        <p:nvCxnSpPr>
          <p:cNvPr id="195" name="Google Shape;195;gd1edc10b5a_2_0"/>
          <p:cNvCxnSpPr>
            <a:stCxn id="194" idx="0"/>
            <a:endCxn id="192" idx="0"/>
          </p:cNvCxnSpPr>
          <p:nvPr/>
        </p:nvCxnSpPr>
        <p:spPr>
          <a:xfrm rot="5400000">
            <a:off x="3888825" y="56565"/>
            <a:ext cx="61200" cy="4352100"/>
          </a:xfrm>
          <a:prstGeom prst="bentConnector3">
            <a:avLst>
              <a:gd name="adj1" fmla="val -389093"/>
            </a:avLst>
          </a:prstGeom>
          <a:noFill/>
          <a:ln w="28575" cap="flat" cmpd="sng">
            <a:solidFill>
              <a:srgbClr val="e69138"/>
            </a:solidFill>
            <a:prstDash val="solid"/>
            <a:round/>
            <a:tailEnd type="triangle" w="med" len="med"/>
          </a:ln>
        </p:spPr>
      </p:cxnSp>
      <p:sp>
        <p:nvSpPr>
          <p:cNvPr id="196" name="Google Shape;196;gd1edc10b5a_2_0"/>
          <p:cNvSpPr txBox="1"/>
          <p:nvPr/>
        </p:nvSpPr>
        <p:spPr>
          <a:xfrm>
            <a:off x="2876450" y="1546725"/>
            <a:ext cx="1738800" cy="421125"/>
          </a:xfrm>
          <a:prstGeom prst="rect">
            <a:avLst/>
          </a:prstGeom>
          <a:noFill/>
          <a:ln>
            <a:noFill/>
          </a:ln>
        </p:spPr>
        <p:txBody>
          <a:bodyPr wrap="square" lIns="91424" tIns="91424" rIns="91424" bIns="91424" anchor="t" anchorCtr="0">
            <a:spAutoFit/>
          </a:bodyPr>
          <a:lstStyle/>
          <a:p>
            <a:pPr marL="0" lvl="0" indent="0" algn="ctr">
              <a:spcBef>
                <a:spcPct val="0"/>
              </a:spcBef>
              <a:spcAft>
                <a:spcPct val="0"/>
              </a:spcAft>
              <a:buNone/>
            </a:pPr>
            <a:r>
              <a:rPr lang="en-US" altLang="en-US" sz="1600">
                <a:solidFill>
                  <a:srgbClr val="0000ff"/>
                </a:solidFill>
              </a:rPr>
              <a:t>List&lt;</a:t>
            </a:r>
            <a:r>
              <a:rPr lang="en-US" altLang="ko-KR" sz="1600">
                <a:solidFill>
                  <a:srgbClr val="0000ff"/>
                </a:solidFill>
              </a:rPr>
              <a:t>Grade</a:t>
            </a:r>
            <a:r>
              <a:rPr lang="en-US" altLang="en-US" sz="1600">
                <a:solidFill>
                  <a:srgbClr val="0000ff"/>
                </a:solidFill>
              </a:rPr>
              <a:t>VO&gt;</a:t>
            </a:r>
            <a:endParaRPr lang="en-US" altLang="en-US" sz="1600">
              <a:solidFill>
                <a:srgbClr val="0000ff"/>
              </a:solidFill>
            </a:endParaRPr>
          </a:p>
        </p:txBody>
      </p:sp>
      <p:sp>
        <p:nvSpPr>
          <p:cNvPr id="197" name="Google Shape;197;gd1edc10b5a_2_0"/>
          <p:cNvSpPr/>
          <p:nvPr/>
        </p:nvSpPr>
        <p:spPr>
          <a:xfrm>
            <a:off x="4763925" y="2932227"/>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None/>
            </a:pPr>
            <a:r>
              <a:rPr lang="en-US" altLang="en-US" sz="2000">
                <a:solidFill>
                  <a:schemeClr val="lt1"/>
                </a:solidFill>
              </a:rPr>
              <a:t>service(GradeVO vo)</a:t>
            </a:r>
            <a:endParaRPr lang="en-US" altLang="en-US" sz="2000">
              <a:solidFill>
                <a:schemeClr val="lt1"/>
              </a:solidFill>
            </a:endParaRPr>
          </a:p>
          <a:p>
            <a:pPr marL="0" lvl="0" indent="0" algn="ctr">
              <a:spcBef>
                <a:spcPct val="0"/>
              </a:spcBef>
              <a:spcAft>
                <a:spcPct val="0"/>
              </a:spcAft>
              <a:buNone/>
            </a:pPr>
            <a:r>
              <a:rPr lang="en-US" altLang="en-US" sz="2000">
                <a:solidFill>
                  <a:schemeClr val="lt1"/>
                </a:solidFill>
              </a:rPr>
              <a:t> </a:t>
            </a:r>
            <a:endParaRPr lang="ko-KR" altLang="en-US" sz="2000"/>
          </a:p>
        </p:txBody>
      </p:sp>
      <p:cxnSp>
        <p:nvCxnSpPr>
          <p:cNvPr id="198" name="Google Shape;198;gd1edc10b5a_2_0"/>
          <p:cNvCxnSpPr>
            <a:stCxn id="192" idx="3"/>
            <a:endCxn id="197" idx="1"/>
          </p:cNvCxnSpPr>
          <p:nvPr/>
        </p:nvCxnSpPr>
        <p:spPr>
          <a:xfrm>
            <a:off x="3075875" y="2639625"/>
            <a:ext cx="1688100" cy="681000"/>
          </a:xfrm>
          <a:prstGeom prst="bentConnector3">
            <a:avLst>
              <a:gd name="adj1" fmla="val 49999"/>
            </a:avLst>
          </a:prstGeom>
          <a:noFill/>
          <a:ln w="28575" cap="flat" cmpd="sng">
            <a:solidFill>
              <a:srgbClr val="e69138"/>
            </a:solidFill>
            <a:prstDash val="solid"/>
            <a:round/>
            <a:tailEnd type="triangle" w="med" len="med"/>
          </a:ln>
        </p:spPr>
      </p:cxnSp>
      <p:cxnSp>
        <p:nvCxnSpPr>
          <p:cNvPr id="199" name="Google Shape;199;gd1edc10b5a_2_0"/>
          <p:cNvCxnSpPr>
            <a:stCxn id="197" idx="2"/>
            <a:endCxn id="200" idx="0"/>
          </p:cNvCxnSpPr>
          <p:nvPr/>
        </p:nvCxnSpPr>
        <p:spPr>
          <a:xfrm rot="16200000" flipH="1">
            <a:off x="5502375" y="4303377"/>
            <a:ext cx="1188900" cy="600"/>
          </a:xfrm>
          <a:prstGeom prst="bentConnector3">
            <a:avLst>
              <a:gd name="adj1" fmla="val 50005"/>
            </a:avLst>
          </a:prstGeom>
          <a:noFill/>
          <a:ln w="28575" cap="flat" cmpd="sng">
            <a:solidFill>
              <a:srgbClr val="e69138"/>
            </a:solidFill>
            <a:prstDash val="solid"/>
            <a:round/>
            <a:tailEnd type="triangle" w="med" len="med"/>
          </a:ln>
        </p:spPr>
      </p:cxnSp>
      <p:sp>
        <p:nvSpPr>
          <p:cNvPr id="200" name="Google Shape;200;gd1edc10b5a_2_0"/>
          <p:cNvSpPr/>
          <p:nvPr/>
        </p:nvSpPr>
        <p:spPr>
          <a:xfrm>
            <a:off x="4763925" y="4898240"/>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None/>
            </a:pPr>
            <a:r>
              <a:rPr lang="en-US" altLang="en-US" sz="2000">
                <a:solidFill>
                  <a:schemeClr val="lt1"/>
                </a:solidFill>
              </a:rPr>
              <a:t>&lt;&lt;class&gt;&gt;</a:t>
            </a:r>
            <a:endParaRPr lang="en-US" altLang="en-US" sz="2000">
              <a:solidFill>
                <a:schemeClr val="lt1"/>
              </a:solidFill>
            </a:endParaRPr>
          </a:p>
          <a:p>
            <a:pPr marL="0" lvl="0" indent="0" algn="ctr">
              <a:spcBef>
                <a:spcPct val="0"/>
              </a:spcBef>
              <a:spcAft>
                <a:spcPct val="0"/>
              </a:spcAft>
              <a:buNone/>
            </a:pPr>
            <a:r>
              <a:rPr lang="en-US" altLang="ko-KR" sz="2000">
                <a:solidFill>
                  <a:schemeClr val="lt1"/>
                </a:solidFill>
              </a:rPr>
              <a:t>Grade</a:t>
            </a:r>
            <a:r>
              <a:rPr lang="en-US" altLang="en-US" sz="2000">
                <a:solidFill>
                  <a:schemeClr val="lt1"/>
                </a:solidFill>
              </a:rPr>
              <a:t>DAO</a:t>
            </a:r>
            <a:endParaRPr lang="en-US" altLang="en-US" sz="2000">
              <a:solidFill>
                <a:schemeClr val="lt1"/>
              </a:solidFill>
            </a:endParaRPr>
          </a:p>
          <a:p>
            <a:pPr marL="0" lvl="0" indent="0" algn="ctr">
              <a:spcBef>
                <a:spcPct val="0"/>
              </a:spcBef>
              <a:spcAft>
                <a:spcPct val="0"/>
              </a:spcAft>
              <a:buNone/>
            </a:pPr>
            <a:r>
              <a:rPr lang="en-US" altLang="en-US" sz="2000">
                <a:solidFill>
                  <a:schemeClr val="lt1"/>
                </a:solidFill>
              </a:rPr>
              <a:t> </a:t>
            </a:r>
            <a:endParaRPr lang="ko-KR" altLang="en-US" sz="2000"/>
          </a:p>
        </p:txBody>
      </p:sp>
      <p:sp>
        <p:nvSpPr>
          <p:cNvPr id="201" name="Google Shape;201;gd1edc10b5a_2_0"/>
          <p:cNvSpPr/>
          <p:nvPr/>
        </p:nvSpPr>
        <p:spPr>
          <a:xfrm>
            <a:off x="4763925" y="5663802"/>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None/>
            </a:pPr>
            <a:r>
              <a:rPr lang="en-US" altLang="ko-KR" sz="2000">
                <a:solidFill>
                  <a:schemeClr val="lt1"/>
                </a:solidFill>
              </a:rPr>
              <a:t>delete(vo)</a:t>
            </a:r>
            <a:endParaRPr lang="en-US" altLang="ko-KR" sz="2000">
              <a:solidFill>
                <a:schemeClr val="lt1"/>
              </a:solidFill>
            </a:endParaRPr>
          </a:p>
          <a:p>
            <a:pPr marL="0" lvl="0" indent="0" algn="ctr">
              <a:spcBef>
                <a:spcPct val="0"/>
              </a:spcBef>
              <a:spcAft>
                <a:spcPct val="0"/>
              </a:spcAft>
              <a:buNone/>
            </a:pPr>
            <a:r>
              <a:rPr lang="en-US" altLang="en-US" sz="2000">
                <a:solidFill>
                  <a:schemeClr val="lt1"/>
                </a:solidFill>
              </a:rPr>
              <a:t> </a:t>
            </a:r>
            <a:endParaRPr lang="ko-KR" altLang="en-US" sz="2000"/>
          </a:p>
        </p:txBody>
      </p:sp>
      <p:cxnSp>
        <p:nvCxnSpPr>
          <p:cNvPr id="202" name="Google Shape;202;gd1edc10b5a_2_0"/>
          <p:cNvCxnSpPr>
            <a:stCxn id="201" idx="3"/>
            <a:endCxn id="197" idx="3"/>
          </p:cNvCxnSpPr>
          <p:nvPr/>
        </p:nvCxnSpPr>
        <p:spPr>
          <a:xfrm rot="10800000" flipH="1">
            <a:off x="7429125" y="3320802"/>
            <a:ext cx="600" cy="2731500"/>
          </a:xfrm>
          <a:prstGeom prst="bentConnector3">
            <a:avLst>
              <a:gd name="adj1" fmla="val 39687500"/>
            </a:avLst>
          </a:prstGeom>
          <a:noFill/>
          <a:ln w="28575" cap="flat" cmpd="sng">
            <a:solidFill>
              <a:srgbClr val="e69138"/>
            </a:solidFill>
            <a:prstDash val="solid"/>
            <a:round/>
            <a:tailEnd type="triangle" w="med" len="med"/>
          </a:ln>
        </p:spPr>
      </p:cxnSp>
      <p:sp>
        <p:nvSpPr>
          <p:cNvPr id="203" name="Google Shape;203;gd1edc10b5a_2_0"/>
          <p:cNvSpPr txBox="1"/>
          <p:nvPr/>
        </p:nvSpPr>
        <p:spPr>
          <a:xfrm>
            <a:off x="3152750" y="2008425"/>
            <a:ext cx="1611225" cy="940499"/>
          </a:xfrm>
          <a:prstGeom prst="rect">
            <a:avLst/>
          </a:prstGeom>
          <a:noFill/>
          <a:ln>
            <a:noFill/>
          </a:ln>
        </p:spPr>
        <p:txBody>
          <a:bodyPr wrap="square" lIns="91424" tIns="91424" rIns="91424" bIns="91424" anchor="t" anchorCtr="0">
            <a:spAutoFit/>
          </a:bodyPr>
          <a:lstStyle/>
          <a:p>
            <a:pPr marL="0" lvl="0" indent="0" algn="ctr">
              <a:spcBef>
                <a:spcPct val="0"/>
              </a:spcBef>
              <a:spcAft>
                <a:spcPct val="0"/>
              </a:spcAft>
              <a:buNone/>
            </a:pPr>
            <a:endParaRPr lang="ko-KR" altLang="en-US">
              <a:solidFill>
                <a:srgbClr val="ff0000"/>
              </a:solidFill>
            </a:endParaRPr>
          </a:p>
          <a:p>
            <a:pPr marL="0" lvl="0" indent="0" algn="ctr">
              <a:spcBef>
                <a:spcPct val="0"/>
              </a:spcBef>
              <a:spcAft>
                <a:spcPct val="0"/>
              </a:spcAft>
              <a:buNone/>
            </a:pPr>
            <a:endParaRPr lang="en-US" altLang="en-US" sz="1600" b="1">
              <a:solidFill>
                <a:srgbClr val="ff0000"/>
              </a:solidFill>
            </a:endParaRPr>
          </a:p>
          <a:p>
            <a:pPr marL="0" lvl="0" indent="0" algn="ctr">
              <a:spcBef>
                <a:spcPct val="0"/>
              </a:spcBef>
              <a:spcAft>
                <a:spcPct val="0"/>
              </a:spcAft>
              <a:buNone/>
            </a:pPr>
            <a:r>
              <a:rPr lang="en-US" altLang="ko-KR" sz="1600" b="1">
                <a:solidFill>
                  <a:srgbClr val="ff0000"/>
                </a:solidFill>
              </a:rPr>
              <a:t>gradeNo</a:t>
            </a:r>
            <a:endParaRPr lang="en-US" altLang="ko-KR" sz="1600" b="1">
              <a:solidFill>
                <a:srgbClr val="ff0000"/>
              </a:solidFill>
            </a:endParaRPr>
          </a:p>
        </p:txBody>
      </p:sp>
      <p:sp>
        <p:nvSpPr>
          <p:cNvPr id="205" name="Google Shape;205;gd1edc10b5a_2_0"/>
          <p:cNvSpPr txBox="1"/>
          <p:nvPr/>
        </p:nvSpPr>
        <p:spPr>
          <a:xfrm>
            <a:off x="7667250" y="5421250"/>
            <a:ext cx="4732500" cy="431100"/>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r>
              <a:rPr lang="en-US" altLang="en-US" sz="1600"/>
              <a:t>public </a:t>
            </a:r>
            <a:r>
              <a:rPr lang="en-US" altLang="ko-KR" sz="1600">
                <a:solidFill>
                  <a:srgbClr val="0000ff"/>
                </a:solidFill>
              </a:rPr>
              <a:t>int</a:t>
            </a:r>
            <a:r>
              <a:rPr lang="en-US" altLang="en-US" sz="1600"/>
              <a:t> </a:t>
            </a:r>
            <a:r>
              <a:rPr lang="en-US" altLang="ko-KR" sz="1600"/>
              <a:t>delete</a:t>
            </a:r>
            <a:r>
              <a:rPr lang="en-US" altLang="en-US" sz="1600"/>
              <a:t>(int gradeNo)</a:t>
            </a:r>
            <a:endParaRPr lang="en-US" altLang="en-US" sz="1600"/>
          </a:p>
        </p:txBody>
      </p:sp>
      <p:sp>
        <p:nvSpPr>
          <p:cNvPr id="207" name="Google Shape;207;gd1edc10b5a_2_0"/>
          <p:cNvSpPr txBox="1"/>
          <p:nvPr/>
        </p:nvSpPr>
        <p:spPr>
          <a:xfrm>
            <a:off x="7667250" y="3319725"/>
            <a:ext cx="4830000" cy="415500"/>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r>
              <a:rPr lang="en-US" altLang="en-US" sz="1500"/>
              <a:t>public </a:t>
            </a:r>
            <a:r>
              <a:rPr lang="en-US" altLang="ko-KR" sz="1500"/>
              <a:t>int</a:t>
            </a:r>
            <a:r>
              <a:rPr lang="en-US" altLang="en-US" sz="1500"/>
              <a:t> service(int gradeNo)</a:t>
            </a:r>
            <a:endParaRPr lang="en-US" altLang="en-US" sz="1500"/>
          </a:p>
        </p:txBody>
      </p:sp>
      <p:sp>
        <p:nvSpPr>
          <p:cNvPr id="208" name="Google Shape;208;gd1edc10b5a_2_0"/>
          <p:cNvSpPr/>
          <p:nvPr/>
        </p:nvSpPr>
        <p:spPr>
          <a:xfrm>
            <a:off x="673450" y="4532476"/>
            <a:ext cx="1378800" cy="1638300"/>
          </a:xfrm>
          <a:prstGeom prst="flowChartMagneticDisk">
            <a:avLst/>
          </a:prstGeom>
          <a:solidFill>
            <a:schemeClr val="lt2"/>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r>
              <a:rPr lang="en-US" altLang="en-US" sz="2000"/>
              <a:t>DB</a:t>
            </a:r>
            <a:endParaRPr lang="ko-KR" altLang="en-US" sz="2000"/>
          </a:p>
        </p:txBody>
      </p:sp>
      <p:cxnSp>
        <p:nvCxnSpPr>
          <p:cNvPr id="210" name="Google Shape;210;gd1edc10b5a_2_0"/>
          <p:cNvCxnSpPr/>
          <p:nvPr/>
        </p:nvCxnSpPr>
        <p:spPr>
          <a:xfrm rot="10800000">
            <a:off x="2026450" y="5418413"/>
            <a:ext cx="2763300" cy="16200"/>
          </a:xfrm>
          <a:prstGeom prst="straightConnector1">
            <a:avLst/>
          </a:prstGeom>
          <a:noFill/>
          <a:ln w="28575" cap="flat" cmpd="sng">
            <a:solidFill>
              <a:srgbClr val="93c47d"/>
            </a:solidFill>
            <a:prstDash val="dash"/>
            <a:round/>
            <a:tailEnd type="triangle" w="med" len="med"/>
          </a:ln>
        </p:spPr>
      </p:cxnSp>
      <p:sp>
        <p:nvSpPr>
          <p:cNvPr id="213" name="Google Shape;256;gd1edc10b5a_2_132"/>
          <p:cNvSpPr/>
          <p:nvPr/>
        </p:nvSpPr>
        <p:spPr>
          <a:xfrm>
            <a:off x="410675" y="3021500"/>
            <a:ext cx="2665200" cy="752700"/>
          </a:xfrm>
          <a:prstGeom prst="rect">
            <a:avLst/>
          </a:prstGeom>
          <a:solidFill>
            <a:srgbClr val="3c78d8"/>
          </a:solidFill>
          <a:ln w="9525" cap="flat" cmpd="sng">
            <a:solidFill>
              <a:schemeClr val="dk2"/>
            </a:solidFill>
            <a:prstDash val="solid"/>
            <a:round/>
          </a:ln>
        </p:spPr>
        <p:txBody>
          <a:bodyPr wrap="square" lIns="91424" tIns="91424" rIns="91424" bIns="91424" anchor="t" anchorCtr="0">
            <a:noAutofit/>
          </a:bodyPr>
          <a:lstStyle/>
          <a:p>
            <a:pPr marL="0" lvl="0" indent="0" algn="l">
              <a:spcBef>
                <a:spcPct val="0"/>
              </a:spcBef>
              <a:spcAft>
                <a:spcPct val="0"/>
              </a:spcAft>
              <a:buNone/>
            </a:pPr>
            <a:endParaRPr lang="ko-KR" altLang="en-US"/>
          </a:p>
          <a:p>
            <a:pPr marL="0" lvl="0" indent="0" algn="ctr">
              <a:spcBef>
                <a:spcPct val="0"/>
              </a:spcBef>
              <a:spcAft>
                <a:spcPct val="0"/>
              </a:spcAft>
              <a:buNone/>
            </a:pPr>
            <a:r>
              <a:rPr lang="en-US" altLang="en-US" sz="2000">
                <a:solidFill>
                  <a:schemeClr val="lt1"/>
                </a:solidFill>
              </a:rPr>
              <a:t> </a:t>
            </a:r>
            <a:r>
              <a:rPr lang="en-US" altLang="ko-KR" sz="2000">
                <a:solidFill>
                  <a:schemeClr val="lt1"/>
                </a:solidFill>
              </a:rPr>
              <a:t>delete</a:t>
            </a:r>
            <a:r>
              <a:rPr lang="en-US" altLang="en-US" sz="2000">
                <a:solidFill>
                  <a:schemeClr val="lt1"/>
                </a:solidFill>
              </a:rPr>
              <a:t>(</a:t>
            </a:r>
            <a:r>
              <a:rPr lang="en-US" altLang="ko-KR" sz="2000">
                <a:solidFill>
                  <a:schemeClr val="lt1"/>
                </a:solidFill>
              </a:rPr>
              <a:t>delete</a:t>
            </a:r>
            <a:r>
              <a:rPr lang="en-US" altLang="en-US" sz="2000">
                <a:solidFill>
                  <a:schemeClr val="lt1"/>
                </a:solidFill>
              </a:rPr>
              <a:t>.jsp)</a:t>
            </a:r>
            <a:endParaRPr lang="en-US" altLang="en-US" sz="2000">
              <a:solidFill>
                <a:schemeClr val="lt1"/>
              </a:solidFill>
            </a:endParaRPr>
          </a:p>
        </p:txBody>
      </p:sp>
      <p:sp>
        <p:nvSpPr>
          <p:cNvPr id="214" name="직사각형 3"/>
          <p:cNvSpPr/>
          <p:nvPr/>
        </p:nvSpPr>
        <p:spPr>
          <a:xfrm>
            <a:off x="538338" y="652144"/>
            <a:ext cx="3375250" cy="395518"/>
          </a:xfrm>
          <a:prstGeom prst="rect">
            <a:avLst/>
          </a:prstGeom>
        </p:spPr>
        <p:txBody>
          <a:bodyPr wrap="square">
            <a:spAutoFit/>
          </a:bodyPr>
          <a:lstStyle/>
          <a:p>
            <a:pPr lvl="0"/>
            <a:r>
              <a:rPr lang="en-US" altLang="ko-KR" sz="2000" b="1"/>
              <a:t>delete DFD</a:t>
            </a:r>
            <a:endParaRPr lang="en-US" altLang="ko-KR" sz="2000" b="1"/>
          </a:p>
        </p:txBody>
      </p:sp>
      <p:sp>
        <p:nvSpPr>
          <p:cNvPr id="215" name="Google Shape;203;gd1edc10b5a_2_0"/>
          <p:cNvSpPr txBox="1"/>
          <p:nvPr/>
        </p:nvSpPr>
        <p:spPr>
          <a:xfrm>
            <a:off x="4572000" y="3709227"/>
            <a:ext cx="1611225" cy="944673"/>
          </a:xfrm>
          <a:prstGeom prst="rect">
            <a:avLst/>
          </a:prstGeom>
          <a:noFill/>
          <a:ln>
            <a:noFill/>
          </a:ln>
        </p:spPr>
        <p:txBody>
          <a:bodyPr wrap="square" lIns="91424" tIns="91424" rIns="91424" bIns="91424" anchor="t" anchorCtr="0">
            <a:spAutoFit/>
          </a:bodyPr>
          <a:lstStyle/>
          <a:p>
            <a:pPr marL="0" lvl="0" indent="0" algn="ctr">
              <a:spcBef>
                <a:spcPct val="0"/>
              </a:spcBef>
              <a:spcAft>
                <a:spcPct val="0"/>
              </a:spcAft>
              <a:buNone/>
            </a:pPr>
            <a:endParaRPr lang="ko-KR" altLang="en-US">
              <a:solidFill>
                <a:srgbClr val="ff0000"/>
              </a:solidFill>
            </a:endParaRPr>
          </a:p>
          <a:p>
            <a:pPr marL="0" lvl="0" indent="0" algn="ctr">
              <a:spcBef>
                <a:spcPct val="0"/>
              </a:spcBef>
              <a:spcAft>
                <a:spcPct val="0"/>
              </a:spcAft>
              <a:buNone/>
            </a:pPr>
            <a:endParaRPr lang="en-US" altLang="en-US" sz="1600" b="1">
              <a:solidFill>
                <a:srgbClr val="ff0000"/>
              </a:solidFill>
            </a:endParaRPr>
          </a:p>
          <a:p>
            <a:pPr marL="0" lvl="0" indent="0" algn="ctr">
              <a:spcBef>
                <a:spcPct val="0"/>
              </a:spcBef>
              <a:spcAft>
                <a:spcPct val="0"/>
              </a:spcAft>
              <a:buNone/>
            </a:pPr>
            <a:r>
              <a:rPr lang="en-US" altLang="ko-KR" sz="1600" b="1">
                <a:solidFill>
                  <a:srgbClr val="ff0000"/>
                </a:solidFill>
              </a:rPr>
              <a:t>gradeNo</a:t>
            </a:r>
            <a:endParaRPr lang="en-US" altLang="ko-KR" sz="1600" b="1">
              <a:solidFill>
                <a:srgbClr val="ff0000"/>
              </a:solidFill>
            </a:endParaRPr>
          </a:p>
        </p:txBody>
      </p:sp>
    </p:spTree>
  </p:cSld>
  <p:clrMapOvr>
    <a:masterClrMapping/>
  </p:clrMapOvr>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3"/>
          <p:cNvSpPr/>
          <p:nvPr/>
        </p:nvSpPr>
        <p:spPr>
          <a:xfrm>
            <a:off x="2225963" y="256626"/>
            <a:ext cx="4645250" cy="389169"/>
          </a:xfrm>
          <a:prstGeom prst="rect">
            <a:avLst/>
          </a:prstGeom>
        </p:spPr>
        <p:txBody>
          <a:bodyPr wrap="square">
            <a:spAutoFit/>
          </a:bodyPr>
          <a:lstStyle/>
          <a:p>
            <a:pPr lvl="0"/>
            <a:r>
              <a:rPr lang="en-US" altLang="ko-KR" sz="2000" b="1"/>
              <a:t>DB </a:t>
            </a:r>
            <a:r>
              <a:rPr lang="ko-KR" altLang="en-US" sz="2000" b="1"/>
              <a:t>모델링</a:t>
            </a:r>
            <a:endParaRPr lang="ko-KR" altLang="en-US" sz="2000" b="1"/>
          </a:p>
        </p:txBody>
      </p:sp>
      <p:pic>
        <p:nvPicPr>
          <p:cNvPr id="3" name="그림 2"/>
          <p:cNvPicPr/>
          <p:nvPr/>
        </p:nvPicPr>
        <p:blipFill rotWithShape="1">
          <a:blip r:embed="rId2">
            <a:alphaModFix/>
            <a:lum/>
          </a:blip>
          <a:stretch>
            <a:fillRect/>
          </a:stretch>
        </p:blipFill>
        <p:spPr>
          <a:xfrm>
            <a:off x="2225963" y="1069975"/>
            <a:ext cx="3648075" cy="5200650"/>
          </a:xfrm>
          <a:prstGeom prst="rect">
            <a:avLst/>
          </a:prstGeom>
        </p:spPr>
      </p:pic>
    </p:spTree>
  </p:cSld>
  <p:clrMapOvr>
    <a:masterClrMapping/>
  </p:clrMapOvr>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a:off x="2225963" y="256626"/>
            <a:ext cx="3375250" cy="395518"/>
          </a:xfrm>
          <a:prstGeom prst="rect">
            <a:avLst/>
          </a:prstGeom>
        </p:spPr>
        <p:txBody>
          <a:bodyPr wrap="square">
            <a:spAutoFit/>
          </a:bodyPr>
          <a:lstStyle/>
          <a:p>
            <a:pPr lvl="0"/>
            <a:r>
              <a:rPr lang="ko-KR" altLang="en-US" sz="2000" b="1"/>
              <a:t>화면 구현(</a:t>
            </a:r>
            <a:r>
              <a:rPr lang="en-US" altLang="ko-KR" sz="2000" b="1"/>
              <a:t>grade/list.jsp</a:t>
            </a:r>
            <a:r>
              <a:rPr lang="ko-KR" altLang="en-US" sz="2000" b="1"/>
              <a:t>)</a:t>
            </a:r>
            <a:endParaRPr lang="ko-KR" altLang="en-US" sz="2000" b="1"/>
          </a:p>
        </p:txBody>
      </p:sp>
      <p:pic>
        <p:nvPicPr>
          <p:cNvPr id="4" name="그림 3"/>
          <p:cNvPicPr/>
          <p:nvPr/>
        </p:nvPicPr>
        <p:blipFill rotWithShape="1">
          <a:blip r:embed="rId2">
            <a:alphaModFix/>
            <a:lum/>
          </a:blip>
          <a:stretch>
            <a:fillRect/>
          </a:stretch>
        </p:blipFill>
        <p:spPr>
          <a:xfrm>
            <a:off x="1768475" y="812800"/>
            <a:ext cx="9315450" cy="4419600"/>
          </a:xfrm>
          <a:prstGeom prst="rect">
            <a:avLst/>
          </a:prstGeom>
        </p:spPr>
      </p:pic>
      <p:sp>
        <p:nvSpPr>
          <p:cNvPr id="5" name="Google Shape;138;p5"/>
          <p:cNvSpPr txBox="1"/>
          <p:nvPr/>
        </p:nvSpPr>
        <p:spPr>
          <a:xfrm>
            <a:off x="1984663" y="5232400"/>
            <a:ext cx="10102562" cy="1545575"/>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r>
              <a:rPr lang="ko-KR" altLang="en-US" sz="1800"/>
              <a:t>1. 등급 등록 </a:t>
            </a:r>
            <a:r>
              <a:rPr lang="en-US" altLang="ko-KR" sz="1800"/>
              <a:t>: </a:t>
            </a:r>
            <a:r>
              <a:rPr lang="ko-KR" altLang="en-US" sz="1800"/>
              <a:t>등급번호와 등급명을 입력한 뒤 추가를 눌러 등록(</a:t>
            </a:r>
            <a:r>
              <a:rPr lang="en-US" altLang="ko-KR" sz="1800"/>
              <a:t>write.jsp -&gt; list.jsp</a:t>
            </a:r>
            <a:r>
              <a:rPr lang="ko-KR" altLang="en-US" sz="1800"/>
              <a:t>)</a:t>
            </a:r>
            <a:endParaRPr lang="ko-KR" altLang="en-US" sz="1800"/>
          </a:p>
          <a:p>
            <a:pPr marL="0" lvl="0" indent="0" algn="l">
              <a:spcBef>
                <a:spcPct val="0"/>
              </a:spcBef>
              <a:spcAft>
                <a:spcPct val="0"/>
              </a:spcAft>
              <a:buNone/>
            </a:pPr>
            <a:r>
              <a:rPr lang="ko-KR" altLang="en-US" sz="1800"/>
              <a:t>2. 등급 수정</a:t>
            </a:r>
            <a:r>
              <a:rPr lang="en-US" altLang="ko-KR" sz="1800"/>
              <a:t> </a:t>
            </a:r>
            <a:r>
              <a:rPr lang="ko-KR" altLang="en-US" sz="1800"/>
              <a:t>: 등급번호와 등급명을 수정입력한 뒤 수정을 눌러 수정(</a:t>
            </a:r>
            <a:r>
              <a:rPr lang="en-US" altLang="ko-KR" sz="1800"/>
              <a:t>update.jsp -&gt; list.jsp</a:t>
            </a:r>
            <a:r>
              <a:rPr lang="ko-KR" altLang="en-US" sz="1800"/>
              <a:t>)</a:t>
            </a:r>
            <a:endParaRPr lang="ko-KR" altLang="en-US" sz="1800"/>
          </a:p>
          <a:p>
            <a:pPr marL="0" lvl="0" indent="0" algn="l">
              <a:spcBef>
                <a:spcPct val="0"/>
              </a:spcBef>
              <a:spcAft>
                <a:spcPct val="0"/>
              </a:spcAft>
              <a:buNone/>
            </a:pPr>
            <a:r>
              <a:rPr lang="ko-KR" altLang="en-US" sz="1800"/>
              <a:t>3. 등급 삭제</a:t>
            </a:r>
            <a:r>
              <a:rPr lang="en-US" altLang="ko-KR" sz="1800"/>
              <a:t> </a:t>
            </a:r>
            <a:r>
              <a:rPr lang="ko-KR" altLang="en-US" sz="1800"/>
              <a:t>:</a:t>
            </a:r>
            <a:r>
              <a:rPr lang="en-US" altLang="ko-KR" sz="1800"/>
              <a:t> </a:t>
            </a:r>
            <a:r>
              <a:rPr lang="ko-KR" altLang="en-US" sz="1800"/>
              <a:t>삭제를 원하는 번호의 같은 </a:t>
            </a:r>
            <a:r>
              <a:rPr lang="en-US" altLang="ko-KR" sz="1800"/>
              <a:t>tr</a:t>
            </a:r>
            <a:r>
              <a:rPr lang="ko-KR" altLang="en-US" sz="1800"/>
              <a:t>에 있는 삭제 버튼을 눌러 삭제(</a:t>
            </a:r>
            <a:r>
              <a:rPr lang="en-US" altLang="ko-KR" sz="1800"/>
              <a:t>delete.jsp -&gt; list.jsp</a:t>
            </a:r>
            <a:r>
              <a:rPr lang="ko-KR" altLang="en-US" sz="1800"/>
              <a:t>)</a:t>
            </a:r>
            <a:endParaRPr lang="ko-KR" altLang="en-US" sz="1800"/>
          </a:p>
          <a:p>
            <a:pPr marL="0" lvl="0" indent="0" algn="l">
              <a:spcBef>
                <a:spcPct val="0"/>
              </a:spcBef>
              <a:spcAft>
                <a:spcPct val="0"/>
              </a:spcAft>
              <a:buNone/>
            </a:pPr>
            <a:r>
              <a:rPr lang="ko-KR" altLang="en-US" sz="1800"/>
              <a:t>4. 등급 등록2</a:t>
            </a:r>
            <a:r>
              <a:rPr lang="en-US" altLang="ko-KR" sz="1800"/>
              <a:t> </a:t>
            </a:r>
            <a:r>
              <a:rPr lang="ko-KR" altLang="en-US" sz="1800"/>
              <a:t>: 등급 등록 페이지로 이동(</a:t>
            </a:r>
            <a:r>
              <a:rPr lang="en-US" altLang="ko-KR" sz="1800"/>
              <a:t>writeForm.jsp</a:t>
            </a:r>
            <a:r>
              <a:rPr lang="ko-KR" altLang="en-US" sz="1800"/>
              <a:t>)</a:t>
            </a:r>
            <a:endParaRPr lang="ko-KR" altLang="en-US" sz="1800"/>
          </a:p>
          <a:p>
            <a:pPr marL="0" lvl="0" indent="0" algn="l">
              <a:spcBef>
                <a:spcPct val="0"/>
              </a:spcBef>
              <a:spcAft>
                <a:spcPct val="0"/>
              </a:spcAft>
              <a:buNone/>
            </a:pPr>
            <a:endParaRPr lang="en-US" altLang="en-US" sz="1800"/>
          </a:p>
        </p:txBody>
      </p:sp>
      <p:sp>
        <p:nvSpPr>
          <p:cNvPr id="6" name="직사각형 5"/>
          <p:cNvSpPr/>
          <p:nvPr/>
        </p:nvSpPr>
        <p:spPr>
          <a:xfrm>
            <a:off x="1984663" y="2882900"/>
            <a:ext cx="2841337" cy="406399"/>
          </a:xfrm>
          <a:prstGeom prst="rect">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sp>
      <p:sp>
        <p:nvSpPr>
          <p:cNvPr id="7" name="직사각형 6"/>
          <p:cNvSpPr txBox="1"/>
          <p:nvPr/>
        </p:nvSpPr>
        <p:spPr>
          <a:xfrm>
            <a:off x="5000113" y="2902902"/>
            <a:ext cx="914400" cy="366395"/>
          </a:xfrm>
          <a:prstGeom prst="rect">
            <a:avLst/>
          </a:prstGeom>
        </p:spPr>
        <p:txBody>
          <a:bodyPr>
            <a:spAutoFit/>
          </a:bodyPr>
          <a:p>
            <a:pPr/>
            <a:endParaRPr lang="ko-KR" altLang="en-US"/>
          </a:p>
        </p:txBody>
      </p:sp>
      <p:sp>
        <p:nvSpPr>
          <p:cNvPr id="8" name="직사각형 7"/>
          <p:cNvSpPr txBox="1"/>
          <p:nvPr/>
        </p:nvSpPr>
        <p:spPr>
          <a:xfrm>
            <a:off x="5000113" y="2882900"/>
            <a:ext cx="1426087" cy="363220"/>
          </a:xfrm>
          <a:prstGeom prst="rect">
            <a:avLst/>
          </a:prstGeom>
        </p:spPr>
        <p:txBody>
          <a:bodyPr wrap="square">
            <a:spAutoFit/>
          </a:bodyPr>
          <a:p>
            <a:pPr/>
            <a:r>
              <a:rPr lang="ko-KR" altLang="en-US"/>
              <a:t>1. 등급 등록 </a:t>
            </a:r>
            <a:endParaRPr lang="ko-KR" altLang="en-US"/>
          </a:p>
        </p:txBody>
      </p:sp>
      <p:sp>
        <p:nvSpPr>
          <p:cNvPr id="9" name="직사각형 8"/>
          <p:cNvSpPr/>
          <p:nvPr/>
        </p:nvSpPr>
        <p:spPr>
          <a:xfrm>
            <a:off x="1984663" y="3594099"/>
            <a:ext cx="6238587" cy="457200"/>
          </a:xfrm>
          <a:prstGeom prst="rect">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sp>
      <p:sp>
        <p:nvSpPr>
          <p:cNvPr id="10" name="직사각형 9"/>
          <p:cNvSpPr txBox="1"/>
          <p:nvPr/>
        </p:nvSpPr>
        <p:spPr>
          <a:xfrm>
            <a:off x="612775" y="3594099"/>
            <a:ext cx="1371888" cy="366396"/>
          </a:xfrm>
          <a:prstGeom prst="rect">
            <a:avLst/>
          </a:prstGeom>
        </p:spPr>
        <p:txBody>
          <a:bodyPr wrap="square">
            <a:spAutoFit/>
          </a:bodyPr>
          <a:p>
            <a:pPr/>
            <a:r>
              <a:rPr lang="ko-KR" altLang="en-US"/>
              <a:t>2.등급 수정</a:t>
            </a:r>
            <a:endParaRPr lang="ko-KR" altLang="en-US"/>
          </a:p>
        </p:txBody>
      </p:sp>
      <p:sp>
        <p:nvSpPr>
          <p:cNvPr id="11" name="직사각형 10"/>
          <p:cNvSpPr/>
          <p:nvPr/>
        </p:nvSpPr>
        <p:spPr>
          <a:xfrm>
            <a:off x="8223250" y="3429000"/>
            <a:ext cx="596900" cy="622299"/>
          </a:xfrm>
          <a:prstGeom prst="rect">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sp>
      <p:sp>
        <p:nvSpPr>
          <p:cNvPr id="12" name="직사각형 11"/>
          <p:cNvSpPr txBox="1"/>
          <p:nvPr/>
        </p:nvSpPr>
        <p:spPr>
          <a:xfrm>
            <a:off x="8985250" y="3429000"/>
            <a:ext cx="1460500" cy="360045"/>
          </a:xfrm>
          <a:prstGeom prst="rect">
            <a:avLst/>
          </a:prstGeom>
        </p:spPr>
        <p:txBody>
          <a:bodyPr wrap="square">
            <a:spAutoFit/>
          </a:bodyPr>
          <a:p>
            <a:pPr/>
            <a:r>
              <a:rPr lang="ko-KR" altLang="en-US"/>
              <a:t>3. 등급 삭제</a:t>
            </a:r>
            <a:endParaRPr lang="ko-KR" altLang="en-US"/>
          </a:p>
        </p:txBody>
      </p:sp>
      <p:sp>
        <p:nvSpPr>
          <p:cNvPr id="13" name="직사각형 12"/>
          <p:cNvSpPr/>
          <p:nvPr/>
        </p:nvSpPr>
        <p:spPr>
          <a:xfrm>
            <a:off x="1984663" y="4432300"/>
            <a:ext cx="548987" cy="406400"/>
          </a:xfrm>
          <a:prstGeom prst="rect">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sp>
      <p:sp>
        <p:nvSpPr>
          <p:cNvPr id="14" name="직사각형 13"/>
          <p:cNvSpPr txBox="1"/>
          <p:nvPr/>
        </p:nvSpPr>
        <p:spPr>
          <a:xfrm>
            <a:off x="2533650" y="4635500"/>
            <a:ext cx="1524000" cy="363220"/>
          </a:xfrm>
          <a:prstGeom prst="rect">
            <a:avLst/>
          </a:prstGeom>
        </p:spPr>
        <p:txBody>
          <a:bodyPr wrap="square">
            <a:spAutoFit/>
          </a:bodyPr>
          <a:p>
            <a:pPr/>
            <a:r>
              <a:rPr lang="ko-KR" altLang="en-US"/>
              <a:t>4.등급 등록2</a:t>
            </a:r>
            <a:endParaRPr lang="ko-KR" altLang="en-US"/>
          </a:p>
        </p:txBody>
      </p:sp>
    </p:spTree>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그림 1"/>
          <p:cNvPicPr/>
          <p:nvPr/>
        </p:nvPicPr>
        <p:blipFill rotWithShape="1">
          <a:blip r:embed="rId2">
            <a:alphaModFix/>
            <a:lum/>
          </a:blip>
          <a:stretch>
            <a:fillRect/>
          </a:stretch>
        </p:blipFill>
        <p:spPr>
          <a:xfrm>
            <a:off x="2606675" y="1506537"/>
            <a:ext cx="3067050" cy="2066925"/>
          </a:xfrm>
          <a:prstGeom prst="rect">
            <a:avLst/>
          </a:prstGeom>
        </p:spPr>
      </p:pic>
      <p:sp>
        <p:nvSpPr>
          <p:cNvPr id="3" name="직사각형 2"/>
          <p:cNvSpPr txBox="1"/>
          <p:nvPr/>
        </p:nvSpPr>
        <p:spPr>
          <a:xfrm>
            <a:off x="2606675" y="4305300"/>
            <a:ext cx="914400" cy="360045"/>
          </a:xfrm>
          <a:prstGeom prst="rect">
            <a:avLst/>
          </a:prstGeom>
        </p:spPr>
        <p:txBody>
          <a:bodyPr>
            <a:spAutoFit/>
          </a:bodyPr>
          <a:p>
            <a:pPr/>
            <a:endParaRPr lang="ko-KR" altLang="en-US"/>
          </a:p>
        </p:txBody>
      </p:sp>
      <p:sp>
        <p:nvSpPr>
          <p:cNvPr id="4" name="직사각형 3"/>
          <p:cNvSpPr/>
          <p:nvPr/>
        </p:nvSpPr>
        <p:spPr>
          <a:xfrm>
            <a:off x="2225963" y="256626"/>
            <a:ext cx="4645250" cy="389169"/>
          </a:xfrm>
          <a:prstGeom prst="rect">
            <a:avLst/>
          </a:prstGeom>
        </p:spPr>
        <p:txBody>
          <a:bodyPr wrap="square">
            <a:spAutoFit/>
          </a:bodyPr>
          <a:lstStyle/>
          <a:p>
            <a:pPr lvl="0"/>
            <a:r>
              <a:rPr lang="ko-KR" altLang="en-US" sz="2000" b="1"/>
              <a:t>화면 구현(</a:t>
            </a:r>
            <a:r>
              <a:rPr lang="en-US" altLang="ko-KR" sz="2000" b="1"/>
              <a:t>grade/writeForm.jsp</a:t>
            </a:r>
            <a:r>
              <a:rPr lang="ko-KR" altLang="en-US" sz="2000" b="1"/>
              <a:t>)</a:t>
            </a:r>
            <a:endParaRPr lang="ko-KR" altLang="en-US" sz="2000" b="1"/>
          </a:p>
        </p:txBody>
      </p:sp>
      <p:sp>
        <p:nvSpPr>
          <p:cNvPr id="5" name="직사각형 4"/>
          <p:cNvSpPr txBox="1"/>
          <p:nvPr/>
        </p:nvSpPr>
        <p:spPr>
          <a:xfrm>
            <a:off x="2606675" y="3429000"/>
            <a:ext cx="4470400" cy="1455420"/>
          </a:xfrm>
          <a:prstGeom prst="rect">
            <a:avLst/>
          </a:prstGeom>
        </p:spPr>
        <p:txBody>
          <a:bodyPr wrap="square">
            <a:spAutoFit/>
          </a:bodyPr>
          <a:p>
            <a:pPr/>
            <a:r>
              <a:rPr lang="en-US" altLang="ko-KR"/>
              <a:t>list.jsp</a:t>
            </a:r>
            <a:r>
              <a:rPr lang="ko-KR" altLang="en-US"/>
              <a:t>의 등록이 적용되지 않을 경우에 씀</a:t>
            </a:r>
            <a:endParaRPr lang="ko-KR" altLang="en-US"/>
          </a:p>
          <a:p>
            <a:pPr/>
            <a:endParaRPr lang="ko-KR" altLang="en-US"/>
          </a:p>
          <a:p>
            <a:pPr/>
            <a:r>
              <a:rPr lang="ko-KR" altLang="en-US"/>
              <a:t>등급번호와 등급명을 입력하고 등록버튼을 누르면 </a:t>
            </a:r>
            <a:r>
              <a:rPr lang="en-US" altLang="ko-KR"/>
              <a:t>write.jsp</a:t>
            </a:r>
            <a:r>
              <a:rPr lang="ko-KR" altLang="en-US"/>
              <a:t>에서 데이터를 입력받고 </a:t>
            </a:r>
            <a:r>
              <a:rPr lang="en-US" altLang="ko-KR"/>
              <a:t>DB</a:t>
            </a:r>
            <a:r>
              <a:rPr lang="ko-KR" altLang="en-US"/>
              <a:t>에 저장한 뒤에 </a:t>
            </a:r>
            <a:r>
              <a:rPr lang="en-US" altLang="ko-KR"/>
              <a:t>list.jsp</a:t>
            </a:r>
            <a:r>
              <a:rPr lang="ko-KR" altLang="en-US"/>
              <a:t>로 이동</a:t>
            </a:r>
            <a:endParaRPr lang="ko-KR" altLang="en-US"/>
          </a:p>
        </p:txBody>
      </p:sp>
    </p:spTree>
  </p:cSld>
  <p:clrMapOvr>
    <a:masterClrMapping/>
  </p:clrMapOvr>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bfbfb"/>
        </a:solidFill>
      </p:bgPr>
    </p:bg>
    <p:spTree>
      <p:nvGrpSpPr>
        <p:cNvPr id="1" name=""/>
        <p:cNvGrpSpPr/>
        <p:nvPr/>
      </p:nvGrpSpPr>
      <p:grpSpPr>
        <a:xfrm>
          <a:off x="0" y="0"/>
          <a:ext cx="0" cy="0"/>
          <a:chOff x="0" y="0"/>
          <a:chExt cx="0" cy="0"/>
        </a:xfrm>
      </p:grpSpPr>
      <p:sp>
        <p:nvSpPr>
          <p:cNvPr id="190" name="Google Shape;190;gd1edc10b5a_2_0"/>
          <p:cNvSpPr txBox="1"/>
          <p:nvPr/>
        </p:nvSpPr>
        <p:spPr>
          <a:xfrm>
            <a:off x="2876450" y="1495100"/>
            <a:ext cx="9360600" cy="400200"/>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endParaRPr lang="ko-KR" altLang="en-US"/>
          </a:p>
        </p:txBody>
      </p:sp>
      <p:sp>
        <p:nvSpPr>
          <p:cNvPr id="217" name="직사각형 3"/>
          <p:cNvSpPr/>
          <p:nvPr/>
        </p:nvSpPr>
        <p:spPr>
          <a:xfrm>
            <a:off x="1771046" y="454385"/>
            <a:ext cx="3375250" cy="395518"/>
          </a:xfrm>
          <a:prstGeom prst="rect">
            <a:avLst/>
          </a:prstGeom>
        </p:spPr>
        <p:txBody>
          <a:bodyPr wrap="square">
            <a:spAutoFit/>
          </a:bodyPr>
          <a:lstStyle/>
          <a:p>
            <a:pPr lvl="0"/>
            <a:r>
              <a:rPr lang="ko-KR" altLang="en-US" sz="2000" b="1"/>
              <a:t>개발 핵심 코드</a:t>
            </a:r>
            <a:endParaRPr lang="ko-KR" altLang="en-US" sz="2000" b="1"/>
          </a:p>
        </p:txBody>
      </p:sp>
      <p:sp>
        <p:nvSpPr>
          <p:cNvPr id="218" name="직사각형 4"/>
          <p:cNvSpPr txBox="1"/>
          <p:nvPr/>
        </p:nvSpPr>
        <p:spPr>
          <a:xfrm>
            <a:off x="7766650" y="2923178"/>
            <a:ext cx="4470400" cy="1733550"/>
          </a:xfrm>
          <a:prstGeom prst="rect">
            <a:avLst/>
          </a:prstGeom>
        </p:spPr>
        <p:txBody>
          <a:bodyPr wrap="square">
            <a:spAutoFit/>
          </a:bodyPr>
          <a:lstStyle/>
          <a:p>
            <a:pPr/>
            <a:r>
              <a:rPr lang="en-US" altLang="ko-KR"/>
              <a:t>list</a:t>
            </a:r>
            <a:r>
              <a:rPr lang="ko-KR" altLang="en-US"/>
              <a:t>.</a:t>
            </a:r>
            <a:r>
              <a:rPr lang="en-US" altLang="ko-KR"/>
              <a:t>jsp</a:t>
            </a:r>
            <a:r>
              <a:rPr lang="ko-KR" altLang="en-US"/>
              <a:t> 내에서 등급 등록, 등급 수정, 등급 삭제를 하기 위해 </a:t>
            </a:r>
            <a:endParaRPr lang="ko-KR" altLang="en-US"/>
          </a:p>
          <a:p>
            <a:pPr/>
            <a:r>
              <a:rPr lang="en-US" altLang="ko-KR"/>
              <a:t>div class = form group</a:t>
            </a:r>
            <a:r>
              <a:rPr lang="ko-KR" altLang="en-US"/>
              <a:t> 두 부분으로 나눠서 작성</a:t>
            </a:r>
            <a:endParaRPr lang="ko-KR" altLang="en-US"/>
          </a:p>
          <a:p>
            <a:pPr/>
            <a:r>
              <a:rPr lang="ko-KR" altLang="en-US"/>
              <a:t>등급 수정과 삭제는 각각의 </a:t>
            </a:r>
            <a:r>
              <a:rPr lang="en-US" altLang="ko-KR"/>
              <a:t>tr</a:t>
            </a:r>
            <a:r>
              <a:rPr lang="ko-KR" altLang="en-US"/>
              <a:t>에 적용된</a:t>
            </a:r>
            <a:endParaRPr lang="ko-KR" altLang="en-US"/>
          </a:p>
          <a:p>
            <a:pPr/>
            <a:r>
              <a:rPr lang="en-US" altLang="ko-KR"/>
              <a:t>gradeNo</a:t>
            </a:r>
            <a:r>
              <a:rPr lang="ko-KR" altLang="en-US"/>
              <a:t>를 넘겨받아 수정</a:t>
            </a:r>
            <a:r>
              <a:rPr lang="en-US" altLang="ko-KR"/>
              <a:t> or</a:t>
            </a:r>
            <a:r>
              <a:rPr lang="ko-KR" altLang="en-US"/>
              <a:t> 삭제</a:t>
            </a:r>
            <a:endParaRPr lang="ko-KR" altLang="en-US"/>
          </a:p>
        </p:txBody>
      </p:sp>
      <p:pic>
        <p:nvPicPr>
          <p:cNvPr id="219" name="그림 218"/>
          <p:cNvPicPr/>
          <p:nvPr/>
        </p:nvPicPr>
        <p:blipFill rotWithShape="1">
          <a:blip r:embed="rId2">
            <a:alphaModFix/>
            <a:lum/>
          </a:blip>
          <a:stretch>
            <a:fillRect/>
          </a:stretch>
        </p:blipFill>
        <p:spPr>
          <a:xfrm>
            <a:off x="1771046" y="849902"/>
            <a:ext cx="5995604" cy="2940050"/>
          </a:xfrm>
          <a:prstGeom prst="rect">
            <a:avLst/>
          </a:prstGeom>
        </p:spPr>
      </p:pic>
      <p:pic>
        <p:nvPicPr>
          <p:cNvPr id="220" name="그림 219"/>
          <p:cNvPicPr/>
          <p:nvPr/>
        </p:nvPicPr>
        <p:blipFill rotWithShape="1">
          <a:blip r:embed="rId3">
            <a:alphaModFix/>
            <a:lum/>
          </a:blip>
          <a:stretch>
            <a:fillRect/>
          </a:stretch>
        </p:blipFill>
        <p:spPr>
          <a:xfrm>
            <a:off x="2315176" y="3789953"/>
            <a:ext cx="5241574" cy="2241550"/>
          </a:xfrm>
          <a:prstGeom prst="rect">
            <a:avLst/>
          </a:prstGeom>
        </p:spPr>
      </p:pic>
    </p:spTree>
  </p:cSld>
  <p:clrMapOvr>
    <a:masterClrMapping/>
  </p:clrMapOvr>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그림 1"/>
          <p:cNvPicPr/>
          <p:nvPr/>
        </p:nvPicPr>
        <p:blipFill rotWithShape="1">
          <a:blip r:embed="rId2">
            <a:alphaModFix/>
            <a:lum/>
          </a:blip>
          <a:stretch>
            <a:fillRect/>
          </a:stretch>
        </p:blipFill>
        <p:spPr>
          <a:xfrm>
            <a:off x="1504950" y="1193799"/>
            <a:ext cx="9182100" cy="2057400"/>
          </a:xfrm>
          <a:prstGeom prst="rect">
            <a:avLst/>
          </a:prstGeom>
        </p:spPr>
      </p:pic>
      <p:sp>
        <p:nvSpPr>
          <p:cNvPr id="3" name="직사각형 3"/>
          <p:cNvSpPr/>
          <p:nvPr/>
        </p:nvSpPr>
        <p:spPr>
          <a:xfrm>
            <a:off x="2184400" y="552350"/>
            <a:ext cx="3375250" cy="395518"/>
          </a:xfrm>
          <a:prstGeom prst="rect">
            <a:avLst/>
          </a:prstGeom>
        </p:spPr>
        <p:txBody>
          <a:bodyPr wrap="square">
            <a:spAutoFit/>
          </a:bodyPr>
          <a:lstStyle/>
          <a:p>
            <a:pPr lvl="0"/>
            <a:r>
              <a:rPr lang="ko-KR" altLang="en-US" sz="2000" b="1"/>
              <a:t>오류 수정</a:t>
            </a:r>
            <a:endParaRPr lang="ko-KR" altLang="en-US" sz="2000" b="1"/>
          </a:p>
        </p:txBody>
      </p:sp>
      <p:sp>
        <p:nvSpPr>
          <p:cNvPr id="4" name="직사각형 4"/>
          <p:cNvSpPr txBox="1"/>
          <p:nvPr/>
        </p:nvSpPr>
        <p:spPr>
          <a:xfrm>
            <a:off x="2184400" y="3634376"/>
            <a:ext cx="8502650" cy="1459594"/>
          </a:xfrm>
          <a:prstGeom prst="rect">
            <a:avLst/>
          </a:prstGeom>
        </p:spPr>
        <p:txBody>
          <a:bodyPr wrap="square">
            <a:spAutoFit/>
          </a:bodyPr>
          <a:lstStyle/>
          <a:p>
            <a:pPr/>
            <a:r>
              <a:rPr lang="en-US" altLang="ko-KR"/>
              <a:t>OracleServiceXE</a:t>
            </a:r>
            <a:r>
              <a:rPr lang="ko-KR" altLang="en-US"/>
              <a:t>가 실행되지 않은 상태에서 웹 서버를 실행했을 경우 나오는 오류</a:t>
            </a:r>
            <a:endParaRPr lang="ko-KR" altLang="en-US"/>
          </a:p>
          <a:p>
            <a:pPr/>
            <a:endParaRPr lang="ko-KR" altLang="en-US"/>
          </a:p>
          <a:p>
            <a:pPr/>
            <a:endParaRPr lang="ko-KR" altLang="en-US"/>
          </a:p>
          <a:p>
            <a:pPr/>
            <a:endParaRPr lang="ko-KR" altLang="en-US"/>
          </a:p>
          <a:p>
            <a:pPr/>
            <a:r>
              <a:rPr lang="ko-KR" altLang="en-US"/>
              <a:t>- 작업관리자에서 </a:t>
            </a:r>
            <a:r>
              <a:rPr lang="en-US" altLang="ko-KR"/>
              <a:t>OracleServiceXE</a:t>
            </a:r>
            <a:r>
              <a:rPr lang="ko-KR" altLang="en-US"/>
              <a:t>와 </a:t>
            </a:r>
            <a:r>
              <a:rPr lang="en-US" altLang="ko-KR"/>
              <a:t>OracleXETNSListner</a:t>
            </a:r>
            <a:r>
              <a:rPr lang="ko-KR" altLang="en-US"/>
              <a:t>를 실행해준다</a:t>
            </a:r>
            <a:endParaRPr lang="ko-KR" altLang="en-US"/>
          </a:p>
        </p:txBody>
      </p:sp>
    </p:spTree>
  </p:cSld>
  <p:clrMapOvr>
    <a:masterClrMapping/>
  </p:clrMapOvr>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2">
            <a:alphaModFix/>
            <a:lum/>
          </a:blip>
          <a:stretch>
            <a:fillRect/>
          </a:stretch>
        </p:blipFill>
        <p:spPr>
          <a:xfrm>
            <a:off x="250057" y="201114"/>
            <a:ext cx="5906815" cy="5969296"/>
          </a:xfrm>
          <a:prstGeom prst="diamond">
            <a:avLst/>
          </a:prstGeom>
        </p:spPr>
      </p:pic>
      <p:sp>
        <p:nvSpPr>
          <p:cNvPr id="4" name="TextBox 3"/>
          <p:cNvSpPr txBox="1"/>
          <p:nvPr/>
        </p:nvSpPr>
        <p:spPr>
          <a:xfrm>
            <a:off x="6420934" y="1909561"/>
            <a:ext cx="4734932" cy="2555759"/>
          </a:xfrm>
          <a:prstGeom prst="rect">
            <a:avLst/>
          </a:prstGeom>
          <a:noFill/>
        </p:spPr>
        <p:txBody>
          <a:bodyPr wrap="square">
            <a:spAutoFit/>
          </a:bodyPr>
          <a:lstStyle/>
          <a:p>
            <a:pPr lvl="0"/>
            <a:r>
              <a:rPr lang="ko-KR" altLang="en-US">
                <a:solidFill>
                  <a:schemeClr val="tx1"/>
                </a:solidFill>
              </a:rPr>
              <a:t>프로젝트를 진행하면서 약간의 이슈가 있었지만 팀원분들의 도움 덕분에 잘 해결할 수 있었습니다. 진행 중 여러가지 오류들을 맞닥뜨리면서 메뉴얼의 중요성을 많이 깨달았습니다. 또한 아직 많이 미숙하여 제가 원하는 도구들을 제대로 불러오지 못하는 경우가 많았습니다. 남은 기간동안 이에 더욱 정진할 생각입니다. 다시한번 많은 도움을 주신 팀원분들께 감사드립니다.</a:t>
            </a:r>
            <a:endParaRPr lang="ko-KR" altLang="en-US">
              <a:solidFill>
                <a:schemeClr val="tx1"/>
              </a:solidFill>
            </a:endParaRPr>
          </a:p>
        </p:txBody>
      </p:sp>
      <p:sp>
        <p:nvSpPr>
          <p:cNvPr id="5" name="직사각형 3"/>
          <p:cNvSpPr/>
          <p:nvPr/>
        </p:nvSpPr>
        <p:spPr>
          <a:xfrm>
            <a:off x="6156872" y="929726"/>
            <a:ext cx="4645250" cy="392344"/>
          </a:xfrm>
          <a:prstGeom prst="rect">
            <a:avLst/>
          </a:prstGeom>
        </p:spPr>
        <p:txBody>
          <a:bodyPr wrap="square">
            <a:spAutoFit/>
          </a:bodyPr>
          <a:lstStyle/>
          <a:p>
            <a:pPr lvl="0"/>
            <a:r>
              <a:rPr lang="ko-KR" altLang="en-US" sz="2000" b="1"/>
              <a:t>개발 후기</a:t>
            </a:r>
            <a:endParaRPr lang="ko-KR" altLang="en-US" sz="2000" b="1"/>
          </a:p>
        </p:txBody>
      </p:sp>
    </p:spTree>
  </p:cSld>
  <p:clrMapOvr>
    <a:masterClrMapping/>
  </p:clrMapOvr>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2962" y="3244334"/>
            <a:ext cx="1804578" cy="369332"/>
          </a:xfrm>
          <a:prstGeom prst="rect">
            <a:avLst/>
          </a:prstGeom>
          <a:noFill/>
        </p:spPr>
        <p:txBody>
          <a:bodyPr wrap="none">
            <a:spAutoFit/>
          </a:bodyPr>
          <a:lstStyle/>
          <a:p>
            <a:pPr lvl="0"/>
            <a:r>
              <a:rPr lang="en-US" altLang="ko-KR" b="1">
                <a:solidFill>
                  <a:schemeClr val="bg1"/>
                </a:solidFill>
              </a:rPr>
              <a:t>THANK YOU </a:t>
            </a:r>
            <a:r>
              <a:rPr lang="en-US" altLang="ko-KR" b="1">
                <a:solidFill>
                  <a:schemeClr val="bg1"/>
                </a:solidFill>
                <a:sym typeface="Wingdings"/>
              </a:rPr>
              <a:t></a:t>
            </a:r>
            <a:endParaRPr lang="ko-KR" altLang="en-US" b="1">
              <a:solidFill>
                <a:schemeClr val="bg1"/>
              </a:solidFill>
            </a:endParaRPr>
          </a:p>
        </p:txBody>
      </p:sp>
    </p:spTree>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txBox="1"/>
          <p:nvPr/>
        </p:nvSpPr>
        <p:spPr>
          <a:xfrm>
            <a:off x="3721100" y="1205546"/>
            <a:ext cx="5422900" cy="4450399"/>
          </a:xfrm>
          <a:prstGeom prst="rect">
            <a:avLst/>
          </a:prstGeom>
        </p:spPr>
        <p:txBody>
          <a:bodyPr wrap="square">
            <a:spAutoFit/>
          </a:bodyPr>
          <a:p>
            <a:pPr>
              <a:buFont typeface="Arial"/>
              <a:buChar char="•"/>
            </a:pPr>
            <a:r>
              <a:rPr lang="ko-KR" altLang="en-US" sz="2200" b="1"/>
              <a:t>개발 환경</a:t>
            </a:r>
            <a:endParaRPr lang="ko-KR" altLang="en-US" sz="2200" b="1"/>
          </a:p>
          <a:p>
            <a:pPr>
              <a:buFont typeface="Arial"/>
              <a:buChar char="•"/>
            </a:pPr>
            <a:endParaRPr lang="ko-KR" altLang="en-US" sz="2200" b="1"/>
          </a:p>
          <a:p>
            <a:pPr>
              <a:buFont typeface="Arial"/>
              <a:buChar char="•"/>
            </a:pPr>
            <a:r>
              <a:rPr lang="ko-KR" altLang="en-US" sz="2200" b="1"/>
              <a:t>개발 내용</a:t>
            </a:r>
            <a:endParaRPr lang="ko-KR" altLang="en-US" sz="2200" b="1"/>
          </a:p>
          <a:p>
            <a:pPr>
              <a:buFont typeface="Arial"/>
              <a:buChar char="•"/>
            </a:pPr>
            <a:endParaRPr lang="ko-KR" altLang="en-US" sz="2200" b="1"/>
          </a:p>
          <a:p>
            <a:pPr>
              <a:buFont typeface="Arial"/>
              <a:buChar char="•"/>
            </a:pPr>
            <a:r>
              <a:rPr lang="ko-KR" altLang="en-US" sz="2200" b="1"/>
              <a:t>와이어 프레임</a:t>
            </a:r>
            <a:endParaRPr lang="ko-KR" altLang="en-US" sz="2200" b="1"/>
          </a:p>
          <a:p>
            <a:pPr>
              <a:buFont typeface="Arial"/>
              <a:buChar char="•"/>
            </a:pPr>
            <a:endParaRPr lang="ko-KR" altLang="en-US" sz="2200" b="1"/>
          </a:p>
          <a:p>
            <a:pPr>
              <a:buFont typeface="Arial"/>
              <a:buChar char="•"/>
            </a:pPr>
            <a:r>
              <a:rPr lang="en-US" altLang="ko-KR" sz="2200" b="1"/>
              <a:t>DFD</a:t>
            </a:r>
            <a:endParaRPr lang="en-US" altLang="ko-KR" sz="2200" b="1"/>
          </a:p>
          <a:p>
            <a:pPr>
              <a:buFont typeface="Arial"/>
              <a:buChar char="•"/>
            </a:pPr>
            <a:endParaRPr lang="ko-KR" altLang="en-US" sz="2200" b="1"/>
          </a:p>
          <a:p>
            <a:pPr>
              <a:buFont typeface="Arial"/>
              <a:buChar char="•"/>
            </a:pPr>
            <a:r>
              <a:rPr lang="en-US" altLang="ko-KR" sz="2200" b="1"/>
              <a:t>DB</a:t>
            </a:r>
            <a:r>
              <a:rPr lang="ko-KR" altLang="en-US" sz="2200" b="1"/>
              <a:t>모델링</a:t>
            </a:r>
            <a:endParaRPr lang="ko-KR" altLang="en-US" sz="2200" b="1"/>
          </a:p>
          <a:p>
            <a:pPr>
              <a:buFont typeface="Arial"/>
              <a:buChar char="•"/>
            </a:pPr>
            <a:endParaRPr lang="ko-KR" altLang="en-US" sz="2200" b="1"/>
          </a:p>
          <a:p>
            <a:pPr>
              <a:buFont typeface="Arial"/>
              <a:buChar char="•"/>
            </a:pPr>
            <a:r>
              <a:rPr lang="ko-KR" altLang="en-US" sz="2200" b="1"/>
              <a:t>구현한 화면 설명</a:t>
            </a:r>
            <a:endParaRPr lang="ko-KR" altLang="en-US" sz="2200" b="1"/>
          </a:p>
          <a:p>
            <a:pPr>
              <a:buFont typeface="Arial"/>
              <a:buChar char="•"/>
            </a:pPr>
            <a:endParaRPr lang="ko-KR" altLang="en-US" sz="2200" b="1"/>
          </a:p>
          <a:p>
            <a:pPr>
              <a:buFont typeface="Arial"/>
              <a:buChar char="•"/>
            </a:pPr>
            <a:r>
              <a:rPr lang="ko-KR" altLang="en-US" sz="2200" b="1"/>
              <a:t>후기</a:t>
            </a:r>
            <a:endParaRPr lang="ko-KR" altLang="en-US" sz="2200" b="1"/>
          </a:p>
        </p:txBody>
      </p:sp>
    </p:spTree>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그림 1"/>
          <p:cNvPicPr/>
          <p:nvPr/>
        </p:nvPicPr>
        <p:blipFill rotWithShape="1">
          <a:blip r:embed="rId2">
            <a:alphaModFix/>
            <a:lum/>
          </a:blip>
          <a:stretch>
            <a:fillRect/>
          </a:stretch>
        </p:blipFill>
        <p:spPr>
          <a:xfrm>
            <a:off x="2733675" y="1528762"/>
            <a:ext cx="6724650" cy="3800475"/>
          </a:xfrm>
          <a:prstGeom prst="rect">
            <a:avLst/>
          </a:prstGeom>
        </p:spPr>
      </p:pic>
    </p:spTree>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Google Shape;122;p4"/>
          <p:cNvPicPr/>
          <p:nvPr/>
        </p:nvPicPr>
        <p:blipFill rotWithShape="1">
          <a:blip r:embed="rId2">
            <a:alphaModFix/>
            <a:lum/>
          </a:blip>
          <a:stretch>
            <a:fillRect/>
          </a:stretch>
        </p:blipFill>
        <p:spPr>
          <a:xfrm>
            <a:off x="152399" y="1320800"/>
            <a:ext cx="8991600" cy="5067300"/>
          </a:xfrm>
          <a:prstGeom prst="rect">
            <a:avLst/>
          </a:prstGeom>
          <a:noFill/>
          <a:ln>
            <a:noFill/>
          </a:ln>
        </p:spPr>
      </p:pic>
      <p:pic>
        <p:nvPicPr>
          <p:cNvPr id="3" name="Google Shape;124;p4"/>
          <p:cNvPicPr/>
          <p:nvPr/>
        </p:nvPicPr>
        <p:blipFill rotWithShape="1">
          <a:blip r:embed="rId3">
            <a:alphaModFix/>
            <a:lum/>
          </a:blip>
          <a:stretch>
            <a:fillRect/>
          </a:stretch>
        </p:blipFill>
        <p:spPr>
          <a:xfrm>
            <a:off x="6722400" y="3429000"/>
            <a:ext cx="1219200" cy="1219200"/>
          </a:xfrm>
          <a:prstGeom prst="rect">
            <a:avLst/>
          </a:prstGeom>
          <a:noFill/>
          <a:ln>
            <a:noFill/>
          </a:ln>
        </p:spPr>
      </p:pic>
      <p:sp>
        <p:nvSpPr>
          <p:cNvPr id="5" name="직사각형 3"/>
          <p:cNvSpPr/>
          <p:nvPr/>
        </p:nvSpPr>
        <p:spPr>
          <a:xfrm>
            <a:off x="152400" y="750109"/>
            <a:ext cx="3375250" cy="395518"/>
          </a:xfrm>
          <a:prstGeom prst="rect">
            <a:avLst/>
          </a:prstGeom>
        </p:spPr>
        <p:txBody>
          <a:bodyPr wrap="square">
            <a:spAutoFit/>
          </a:bodyPr>
          <a:lstStyle/>
          <a:p>
            <a:pPr lvl="0"/>
            <a:r>
              <a:rPr lang="ko-KR" altLang="en-US" sz="2000" b="1"/>
              <a:t>개발 환경</a:t>
            </a:r>
            <a:endParaRPr lang="ko-KR" altLang="en-US" sz="2000" b="1"/>
          </a:p>
        </p:txBody>
      </p:sp>
    </p:spTree>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955963" y="1145627"/>
            <a:ext cx="3375250" cy="395518"/>
          </a:xfrm>
          <a:prstGeom prst="rect">
            <a:avLst/>
          </a:prstGeom>
        </p:spPr>
        <p:txBody>
          <a:bodyPr wrap="square">
            <a:spAutoFit/>
          </a:bodyPr>
          <a:lstStyle/>
          <a:p>
            <a:pPr lvl="0"/>
            <a:r>
              <a:rPr lang="ko-KR" altLang="en-US" sz="2000" b="1"/>
              <a:t>개발 내용</a:t>
            </a:r>
            <a:endParaRPr lang="ko-KR" altLang="en-US" sz="2000" b="1"/>
          </a:p>
        </p:txBody>
      </p:sp>
      <p:sp>
        <p:nvSpPr>
          <p:cNvPr id="6" name="Google Shape;138;p5"/>
          <p:cNvSpPr txBox="1"/>
          <p:nvPr/>
        </p:nvSpPr>
        <p:spPr>
          <a:xfrm>
            <a:off x="714663" y="1831250"/>
            <a:ext cx="6030900" cy="2374975"/>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r>
              <a:rPr lang="en-US" altLang="en-US" sz="1800"/>
              <a:t>개별 모듈 -</a:t>
            </a:r>
            <a:r>
              <a:rPr lang="en-US" altLang="ko-KR" sz="1800"/>
              <a:t> grade</a:t>
            </a:r>
            <a:r>
              <a:rPr lang="en-US" altLang="en-US" sz="1800"/>
              <a:t>(</a:t>
            </a:r>
            <a:r>
              <a:rPr lang="ko-KR" altLang="en-US" sz="1800"/>
              <a:t>등급</a:t>
            </a:r>
            <a:r>
              <a:rPr lang="en-US" altLang="en-US" sz="1800"/>
              <a:t>)</a:t>
            </a:r>
            <a:endParaRPr lang="en-US" altLang="en-US" sz="1800"/>
          </a:p>
          <a:p>
            <a:pPr marL="0" lvl="0" indent="0" algn="l">
              <a:spcBef>
                <a:spcPct val="0"/>
              </a:spcBef>
              <a:spcAft>
                <a:spcPct val="0"/>
              </a:spcAft>
              <a:buNone/>
            </a:pPr>
            <a:r>
              <a:rPr lang="en-US" altLang="en-US" sz="1800"/>
              <a:t>&gt;&gt; 화면</a:t>
            </a:r>
            <a:endParaRPr lang="en-US" altLang="en-US" sz="1800"/>
          </a:p>
          <a:p>
            <a:pPr marL="0" lvl="0" indent="0" algn="l">
              <a:spcBef>
                <a:spcPct val="0"/>
              </a:spcBef>
              <a:spcAft>
                <a:spcPct val="0"/>
              </a:spcAft>
              <a:buNone/>
            </a:pPr>
            <a:r>
              <a:rPr lang="en-US" altLang="en-US" sz="1800"/>
              <a:t>BookIng/src/main/webapp/</a:t>
            </a:r>
            <a:r>
              <a:rPr lang="en-US" altLang="ko-KR" sz="1800"/>
              <a:t>grade</a:t>
            </a:r>
            <a:r>
              <a:rPr lang="en-US" altLang="en-US" sz="1800"/>
              <a:t>/list.jsp</a:t>
            </a:r>
            <a:endParaRPr lang="en-US" altLang="en-US" sz="1800"/>
          </a:p>
          <a:p>
            <a:pPr marL="0" lvl="0" indent="0" algn="l">
              <a:spcBef>
                <a:spcPct val="0"/>
              </a:spcBef>
              <a:spcAft>
                <a:spcPct val="0"/>
              </a:spcAft>
              <a:buNone/>
            </a:pPr>
            <a:r>
              <a:rPr lang="en-US" altLang="en-US" sz="1800">
                <a:solidFill>
                  <a:schemeClr val="dk1"/>
                </a:solidFill>
              </a:rPr>
              <a:t>BookIng/src/main/webapp/</a:t>
            </a:r>
            <a:r>
              <a:rPr lang="en-US" altLang="ko-KR" sz="1800">
                <a:solidFill>
                  <a:schemeClr val="dk1"/>
                </a:solidFill>
              </a:rPr>
              <a:t>grade</a:t>
            </a:r>
            <a:r>
              <a:rPr lang="en-US" altLang="en-US" sz="1800">
                <a:solidFill>
                  <a:schemeClr val="dk1"/>
                </a:solidFill>
              </a:rPr>
              <a:t>/writeForm.jsp</a:t>
            </a:r>
            <a:endParaRPr lang="en-US" altLang="en-US" sz="1800">
              <a:solidFill>
                <a:schemeClr val="dk1"/>
              </a:solidFill>
            </a:endParaRPr>
          </a:p>
          <a:p>
            <a:pPr marL="0" lvl="0" indent="0" algn="l">
              <a:spcBef>
                <a:spcPct val="0"/>
              </a:spcBef>
              <a:spcAft>
                <a:spcPct val="0"/>
              </a:spcAft>
              <a:buNone/>
            </a:pPr>
            <a:r>
              <a:rPr lang="en-US" altLang="en-US" sz="1800">
                <a:solidFill>
                  <a:schemeClr val="dk1"/>
                </a:solidFill>
              </a:rPr>
              <a:t>BookIng/src/main/webapp/</a:t>
            </a:r>
            <a:r>
              <a:rPr lang="en-US" altLang="ko-KR" sz="1800">
                <a:solidFill>
                  <a:schemeClr val="dk1"/>
                </a:solidFill>
              </a:rPr>
              <a:t>grade</a:t>
            </a:r>
            <a:r>
              <a:rPr lang="en-US" altLang="en-US" sz="1800">
                <a:solidFill>
                  <a:schemeClr val="dk1"/>
                </a:solidFill>
              </a:rPr>
              <a:t>/write.jsp</a:t>
            </a:r>
            <a:endParaRPr lang="en-US" altLang="en-US" sz="1800">
              <a:solidFill>
                <a:schemeClr val="dk1"/>
              </a:solidFill>
            </a:endParaRPr>
          </a:p>
          <a:p>
            <a:pPr marL="0" lvl="0" indent="0" algn="l">
              <a:spcBef>
                <a:spcPct val="0"/>
              </a:spcBef>
              <a:spcAft>
                <a:spcPct val="0"/>
              </a:spcAft>
              <a:buNone/>
            </a:pPr>
            <a:r>
              <a:rPr lang="en-US" altLang="en-US" sz="1800">
                <a:solidFill>
                  <a:schemeClr val="dk1"/>
                </a:solidFill>
              </a:rPr>
              <a:t>BookIng/src/main/webapp/</a:t>
            </a:r>
            <a:r>
              <a:rPr lang="en-US" altLang="ko-KR" sz="1800">
                <a:solidFill>
                  <a:schemeClr val="dk1"/>
                </a:solidFill>
              </a:rPr>
              <a:t>grade</a:t>
            </a:r>
            <a:r>
              <a:rPr lang="en-US" altLang="en-US" sz="1800">
                <a:solidFill>
                  <a:schemeClr val="dk1"/>
                </a:solidFill>
              </a:rPr>
              <a:t>/updateForm.jsp</a:t>
            </a:r>
            <a:endParaRPr lang="en-US" altLang="en-US" sz="1800">
              <a:solidFill>
                <a:schemeClr val="dk1"/>
              </a:solidFill>
            </a:endParaRPr>
          </a:p>
          <a:p>
            <a:pPr marL="0" lvl="0" indent="0" algn="l">
              <a:spcBef>
                <a:spcPct val="0"/>
              </a:spcBef>
              <a:spcAft>
                <a:spcPct val="0"/>
              </a:spcAft>
              <a:buNone/>
            </a:pPr>
            <a:r>
              <a:rPr lang="en-US" altLang="en-US" sz="1800">
                <a:solidFill>
                  <a:schemeClr val="dk1"/>
                </a:solidFill>
              </a:rPr>
              <a:t>BookIng/src/main/webapp/</a:t>
            </a:r>
            <a:r>
              <a:rPr lang="en-US" altLang="ko-KR" sz="1800">
                <a:solidFill>
                  <a:schemeClr val="dk1"/>
                </a:solidFill>
              </a:rPr>
              <a:t>grade</a:t>
            </a:r>
            <a:r>
              <a:rPr lang="en-US" altLang="en-US" sz="1800">
                <a:solidFill>
                  <a:schemeClr val="dk1"/>
                </a:solidFill>
              </a:rPr>
              <a:t>/update.jsp</a:t>
            </a:r>
            <a:endParaRPr lang="en-US" altLang="en-US" sz="1800">
              <a:solidFill>
                <a:schemeClr val="dk1"/>
              </a:solidFill>
            </a:endParaRPr>
          </a:p>
          <a:p>
            <a:pPr marL="0" lvl="0" indent="0" algn="l">
              <a:spcBef>
                <a:spcPct val="0"/>
              </a:spcBef>
              <a:spcAft>
                <a:spcPct val="0"/>
              </a:spcAft>
              <a:buNone/>
            </a:pPr>
            <a:r>
              <a:rPr lang="en-US" altLang="en-US" sz="1800">
                <a:solidFill>
                  <a:schemeClr val="dk1"/>
                </a:solidFill>
              </a:rPr>
              <a:t>BookIng/src/main/webapp/</a:t>
            </a:r>
            <a:r>
              <a:rPr lang="en-US" altLang="ko-KR" sz="1800">
                <a:solidFill>
                  <a:schemeClr val="dk1"/>
                </a:solidFill>
              </a:rPr>
              <a:t>grade</a:t>
            </a:r>
            <a:r>
              <a:rPr lang="en-US" altLang="en-US" sz="1800">
                <a:solidFill>
                  <a:schemeClr val="dk1"/>
                </a:solidFill>
              </a:rPr>
              <a:t>/delete.jsp</a:t>
            </a:r>
            <a:endParaRPr lang="en-US" altLang="en-US" sz="1800">
              <a:solidFill>
                <a:schemeClr val="dk1"/>
              </a:solidFill>
            </a:endParaRPr>
          </a:p>
        </p:txBody>
      </p:sp>
      <p:sp>
        <p:nvSpPr>
          <p:cNvPr id="8" name="Google Shape;139;p5"/>
          <p:cNvSpPr txBox="1"/>
          <p:nvPr/>
        </p:nvSpPr>
        <p:spPr>
          <a:xfrm>
            <a:off x="6040050" y="2107137"/>
            <a:ext cx="6207900" cy="2375313"/>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r>
              <a:rPr lang="en-US" altLang="en-US" sz="1800"/>
              <a:t>&gt;&gt; 데이터 처리 객체</a:t>
            </a:r>
            <a:endParaRPr lang="en-US" altLang="en-US" sz="1800"/>
          </a:p>
          <a:p>
            <a:pPr marL="0" lvl="0" indent="0" algn="l">
              <a:spcBef>
                <a:spcPct val="0"/>
              </a:spcBef>
              <a:spcAft>
                <a:spcPct val="0"/>
              </a:spcAft>
              <a:buNone/>
            </a:pPr>
            <a:r>
              <a:rPr lang="en-US" altLang="en-US" sz="1800"/>
              <a:t>com.BookIng.qna.service.</a:t>
            </a:r>
            <a:r>
              <a:rPr lang="en-US" altLang="ko-KR" sz="1800"/>
              <a:t>Grade</a:t>
            </a:r>
            <a:r>
              <a:rPr lang="en-US" altLang="en-US" sz="1800"/>
              <a:t>ListServcie</a:t>
            </a:r>
            <a:endParaRPr lang="en-US" altLang="en-US" sz="1800"/>
          </a:p>
          <a:p>
            <a:pPr marL="0" lvl="0" indent="0" algn="l">
              <a:spcBef>
                <a:spcPct val="0"/>
              </a:spcBef>
              <a:spcAft>
                <a:spcPct val="0"/>
              </a:spcAft>
              <a:buNone/>
            </a:pPr>
            <a:r>
              <a:rPr lang="en-US" altLang="en-US" sz="1800">
                <a:solidFill>
                  <a:schemeClr val="dk1"/>
                </a:solidFill>
              </a:rPr>
              <a:t>com.BookIng.qna.service.</a:t>
            </a:r>
            <a:r>
              <a:rPr lang="en-US" altLang="ko-KR" sz="1800">
                <a:solidFill>
                  <a:schemeClr val="dk1"/>
                </a:solidFill>
              </a:rPr>
              <a:t>Grade</a:t>
            </a:r>
            <a:r>
              <a:rPr lang="en-US" altLang="en-US" sz="1800">
                <a:solidFill>
                  <a:schemeClr val="dk1"/>
                </a:solidFill>
              </a:rPr>
              <a:t>WriteServcie</a:t>
            </a:r>
            <a:endParaRPr lang="en-US" altLang="en-US" sz="1800">
              <a:solidFill>
                <a:schemeClr val="dk1"/>
              </a:solidFill>
            </a:endParaRPr>
          </a:p>
          <a:p>
            <a:pPr marL="0" lvl="0" indent="0" algn="l">
              <a:spcBef>
                <a:spcPct val="0"/>
              </a:spcBef>
              <a:spcAft>
                <a:spcPct val="0"/>
              </a:spcAft>
              <a:buNone/>
            </a:pPr>
            <a:r>
              <a:rPr lang="en-US" altLang="en-US" sz="1800">
                <a:solidFill>
                  <a:schemeClr val="dk1"/>
                </a:solidFill>
              </a:rPr>
              <a:t>com.BookIng.qna.service.</a:t>
            </a:r>
            <a:r>
              <a:rPr lang="en-US" altLang="ko-KR" sz="1800">
                <a:solidFill>
                  <a:schemeClr val="dk1"/>
                </a:solidFill>
              </a:rPr>
              <a:t>Grade</a:t>
            </a:r>
            <a:r>
              <a:rPr lang="en-US" altLang="en-US" sz="1800">
                <a:solidFill>
                  <a:schemeClr val="dk1"/>
                </a:solidFill>
              </a:rPr>
              <a:t>UpdateServcie</a:t>
            </a:r>
            <a:endParaRPr lang="en-US" altLang="en-US" sz="1800">
              <a:solidFill>
                <a:schemeClr val="dk1"/>
              </a:solidFill>
            </a:endParaRPr>
          </a:p>
          <a:p>
            <a:pPr marL="0" lvl="0" indent="0" algn="l">
              <a:spcBef>
                <a:spcPct val="0"/>
              </a:spcBef>
              <a:spcAft>
                <a:spcPct val="0"/>
              </a:spcAft>
              <a:buNone/>
            </a:pPr>
            <a:r>
              <a:rPr lang="en-US" altLang="en-US" sz="1800">
                <a:solidFill>
                  <a:schemeClr val="dk1"/>
                </a:solidFill>
              </a:rPr>
              <a:t>com.BookIng.qna.service.</a:t>
            </a:r>
            <a:r>
              <a:rPr lang="en-US" altLang="ko-KR" sz="1800">
                <a:solidFill>
                  <a:schemeClr val="dk1"/>
                </a:solidFill>
              </a:rPr>
              <a:t>Grade</a:t>
            </a:r>
            <a:r>
              <a:rPr lang="en-US" altLang="en-US" sz="1800">
                <a:solidFill>
                  <a:schemeClr val="dk1"/>
                </a:solidFill>
              </a:rPr>
              <a:t>DeleteServcie</a:t>
            </a:r>
            <a:endParaRPr lang="en-US" altLang="en-US" sz="1800">
              <a:solidFill>
                <a:schemeClr val="dk1"/>
              </a:solidFill>
            </a:endParaRPr>
          </a:p>
          <a:p>
            <a:pPr marL="0" lvl="0" indent="0" algn="l">
              <a:spcBef>
                <a:spcPct val="0"/>
              </a:spcBef>
              <a:spcAft>
                <a:spcPct val="0"/>
              </a:spcAft>
              <a:buNone/>
            </a:pPr>
            <a:endParaRPr lang="ko-KR" altLang="en-US" sz="1800">
              <a:solidFill>
                <a:schemeClr val="dk1"/>
              </a:solidFill>
            </a:endParaRPr>
          </a:p>
          <a:p>
            <a:pPr marL="0" lvl="0" indent="0" algn="l">
              <a:spcBef>
                <a:spcPct val="0"/>
              </a:spcBef>
              <a:spcAft>
                <a:spcPct val="0"/>
              </a:spcAft>
              <a:buNone/>
            </a:pPr>
            <a:r>
              <a:rPr lang="en-US" altLang="en-US" sz="1800">
                <a:solidFill>
                  <a:schemeClr val="dk1"/>
                </a:solidFill>
              </a:rPr>
              <a:t>&gt;&gt; DB 처리 객체</a:t>
            </a:r>
            <a:endParaRPr lang="en-US" altLang="en-US" sz="1800">
              <a:solidFill>
                <a:schemeClr val="dk1"/>
              </a:solidFill>
            </a:endParaRPr>
          </a:p>
          <a:p>
            <a:pPr marL="0" lvl="0" indent="0" algn="l">
              <a:spcBef>
                <a:spcPct val="0"/>
              </a:spcBef>
              <a:spcAft>
                <a:spcPct val="0"/>
              </a:spcAft>
              <a:buClr>
                <a:schemeClr val="dk1"/>
              </a:buClr>
              <a:buSzPct val="25000"/>
              <a:buFont typeface="Arial"/>
              <a:buNone/>
            </a:pPr>
            <a:r>
              <a:rPr lang="en-US" altLang="en-US" sz="1800">
                <a:solidFill>
                  <a:schemeClr val="dk1"/>
                </a:solidFill>
              </a:rPr>
              <a:t>com.BooKing.</a:t>
            </a:r>
            <a:r>
              <a:rPr lang="en-US" altLang="ko-KR" sz="1800">
                <a:solidFill>
                  <a:schemeClr val="dk1"/>
                </a:solidFill>
              </a:rPr>
              <a:t>grade</a:t>
            </a:r>
            <a:r>
              <a:rPr lang="en-US" altLang="en-US" sz="1800">
                <a:solidFill>
                  <a:schemeClr val="dk1"/>
                </a:solidFill>
              </a:rPr>
              <a:t>.dao.</a:t>
            </a:r>
            <a:r>
              <a:rPr lang="en-US" altLang="ko-KR" sz="1800">
                <a:solidFill>
                  <a:schemeClr val="dk1"/>
                </a:solidFill>
              </a:rPr>
              <a:t>gradeDAO</a:t>
            </a:r>
            <a:endParaRPr lang="en-US" altLang="ko-KR" sz="1800">
              <a:solidFill>
                <a:schemeClr val="dk1"/>
              </a:solidFill>
            </a:endParaRPr>
          </a:p>
        </p:txBody>
      </p:sp>
      <p:sp>
        <p:nvSpPr>
          <p:cNvPr id="9" name="Google Shape;136;p5"/>
          <p:cNvSpPr txBox="1"/>
          <p:nvPr/>
        </p:nvSpPr>
        <p:spPr>
          <a:xfrm>
            <a:off x="714663" y="4482450"/>
            <a:ext cx="6484200" cy="733425"/>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r>
              <a:rPr lang="en-US" altLang="en-US" sz="1800"/>
              <a:t>공통 모듈 - 한글 처리 : com.BookIng.util.filter.EncodingFilter</a:t>
            </a:r>
            <a:endParaRPr lang="en-US" altLang="en-US" sz="1800"/>
          </a:p>
          <a:p>
            <a:pPr marL="0" lvl="0" indent="0" algn="l">
              <a:spcBef>
                <a:spcPct val="0"/>
              </a:spcBef>
              <a:spcAft>
                <a:spcPct val="0"/>
              </a:spcAft>
              <a:buNone/>
            </a:pPr>
            <a:r>
              <a:rPr lang="en-US" altLang="ko-KR" sz="1800"/>
              <a:t>                </a:t>
            </a:r>
            <a:r>
              <a:rPr lang="ko-KR" altLang="en-US" sz="1800"/>
              <a:t>권한 처리 : </a:t>
            </a:r>
            <a:r>
              <a:rPr lang="en-US" altLang="en-US" sz="1800"/>
              <a:t>com.BookIng.util.filter.</a:t>
            </a:r>
            <a:r>
              <a:rPr lang="en-US" altLang="ko-KR" sz="1800"/>
              <a:t>Authority</a:t>
            </a:r>
            <a:r>
              <a:rPr lang="en-US" altLang="en-US" sz="1800"/>
              <a:t>Filter</a:t>
            </a:r>
            <a:endParaRPr lang="en-US" altLang="en-US" sz="1800"/>
          </a:p>
        </p:txBody>
      </p:sp>
    </p:spTree>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 name="Google Shape;145;p6"/>
          <p:cNvSpPr/>
          <p:nvPr/>
        </p:nvSpPr>
        <p:spPr>
          <a:xfrm>
            <a:off x="8170857" y="1834322"/>
            <a:ext cx="1592700" cy="633600"/>
          </a:xfrm>
          <a:prstGeom prst="rect">
            <a:avLst/>
          </a:prstGeom>
          <a:solidFill>
            <a:srgbClr val="e2e5e8"/>
          </a:solidFill>
          <a:ln w="9525" cap="flat" cmpd="sng">
            <a:solidFill>
              <a:srgbClr val="3d2229"/>
            </a:solidFill>
            <a:prstDash val="solid"/>
            <a:round/>
          </a:ln>
        </p:spPr>
        <p:txBody>
          <a:bodyPr wrap="square" lIns="91424" tIns="91424" rIns="91424" bIns="91424" anchor="ctr" anchorCtr="0">
            <a:noAutofit/>
          </a:bodyPr>
          <a:lstStyle/>
          <a:p>
            <a:pPr marL="0" lvl="0" indent="0" algn="ctr">
              <a:spcBef>
                <a:spcPct val="0"/>
              </a:spcBef>
              <a:spcAft>
                <a:spcPct val="0"/>
              </a:spcAft>
              <a:buNone/>
            </a:pPr>
            <a:r>
              <a:rPr lang="ko-KR" altLang="en-US" sz="1600"/>
              <a:t>등급</a:t>
            </a:r>
            <a:r>
              <a:rPr lang="en-US" altLang="en-US" sz="1600"/>
              <a:t> 등록</a:t>
            </a:r>
            <a:endParaRPr lang="en-US" altLang="en-US" sz="1600"/>
          </a:p>
          <a:p>
            <a:pPr marL="0" lvl="0" indent="0" algn="ctr">
              <a:spcBef>
                <a:spcPct val="0"/>
              </a:spcBef>
              <a:spcAft>
                <a:spcPct val="0"/>
              </a:spcAft>
              <a:buNone/>
            </a:pPr>
            <a:r>
              <a:rPr lang="en-US" altLang="en-US" sz="1600"/>
              <a:t>write.jsp</a:t>
            </a:r>
            <a:endParaRPr lang="ko-KR" altLang="en-US" sz="1600"/>
          </a:p>
        </p:txBody>
      </p:sp>
      <p:cxnSp>
        <p:nvCxnSpPr>
          <p:cNvPr id="7" name="Google Shape;155;p6"/>
          <p:cNvCxnSpPr>
            <a:stCxn id="11" idx="3"/>
            <a:endCxn id="6" idx="1"/>
          </p:cNvCxnSpPr>
          <p:nvPr/>
        </p:nvCxnSpPr>
        <p:spPr>
          <a:xfrm flipV="1">
            <a:off x="4063986" y="2151104"/>
            <a:ext cx="4106830" cy="1262225"/>
          </a:xfrm>
          <a:prstGeom prst="straightConnector1">
            <a:avLst/>
          </a:prstGeom>
          <a:noFill/>
          <a:ln w="19050" cap="flat" cmpd="sng">
            <a:solidFill>
              <a:srgbClr val="3d2229"/>
            </a:solidFill>
            <a:prstDash val="solid"/>
            <a:round/>
            <a:tailEnd type="triangle" w="med" len="med"/>
          </a:ln>
        </p:spPr>
      </p:cxnSp>
      <p:sp>
        <p:nvSpPr>
          <p:cNvPr id="8" name="Google Shape;157;p6"/>
          <p:cNvSpPr/>
          <p:nvPr/>
        </p:nvSpPr>
        <p:spPr>
          <a:xfrm>
            <a:off x="8239286" y="2989474"/>
            <a:ext cx="1592700" cy="645300"/>
          </a:xfrm>
          <a:prstGeom prst="rect">
            <a:avLst/>
          </a:prstGeom>
          <a:solidFill>
            <a:srgbClr val="e2e5e8"/>
          </a:solidFill>
          <a:ln w="9525" cap="flat" cmpd="sng">
            <a:solidFill>
              <a:srgbClr val="3d2229"/>
            </a:solidFill>
            <a:prstDash val="solid"/>
            <a:round/>
          </a:ln>
        </p:spPr>
        <p:txBody>
          <a:bodyPr wrap="square" lIns="91424" tIns="91424" rIns="91424" bIns="91424" anchor="ctr" anchorCtr="0">
            <a:noAutofit/>
          </a:bodyPr>
          <a:lstStyle/>
          <a:p>
            <a:pPr marL="0" lvl="0" indent="0" algn="ctr">
              <a:spcBef>
                <a:spcPct val="0"/>
              </a:spcBef>
              <a:spcAft>
                <a:spcPct val="0"/>
              </a:spcAft>
              <a:buNone/>
            </a:pPr>
            <a:r>
              <a:rPr lang="ko-KR" altLang="en-US" sz="1600"/>
              <a:t>등급</a:t>
            </a:r>
            <a:r>
              <a:rPr lang="en-US" altLang="en-US" sz="1600"/>
              <a:t> 수정</a:t>
            </a:r>
            <a:endParaRPr lang="en-US" altLang="en-US" sz="1600"/>
          </a:p>
          <a:p>
            <a:pPr marL="0" lvl="0" indent="0" algn="ctr">
              <a:spcBef>
                <a:spcPct val="0"/>
              </a:spcBef>
              <a:spcAft>
                <a:spcPct val="0"/>
              </a:spcAft>
              <a:buNone/>
            </a:pPr>
            <a:r>
              <a:rPr lang="en-US" altLang="en-US" sz="1600"/>
              <a:t>update.jsp</a:t>
            </a:r>
            <a:endParaRPr lang="ko-KR" altLang="en-US" sz="1600"/>
          </a:p>
        </p:txBody>
      </p:sp>
      <p:cxnSp>
        <p:nvCxnSpPr>
          <p:cNvPr id="9" name="Google Shape;158;p6"/>
          <p:cNvCxnSpPr>
            <a:stCxn id="11" idx="3"/>
            <a:endCxn id="8" idx="1"/>
          </p:cNvCxnSpPr>
          <p:nvPr/>
        </p:nvCxnSpPr>
        <p:spPr>
          <a:xfrm flipV="1">
            <a:off x="4063986" y="3312121"/>
            <a:ext cx="4175230" cy="101209"/>
          </a:xfrm>
          <a:prstGeom prst="straightConnector1">
            <a:avLst/>
          </a:prstGeom>
          <a:noFill/>
          <a:ln w="19050" cap="flat" cmpd="sng">
            <a:solidFill>
              <a:srgbClr val="3d2229"/>
            </a:solidFill>
            <a:prstDash val="solid"/>
            <a:round/>
            <a:tailEnd type="triangle" w="med" len="med"/>
          </a:ln>
        </p:spPr>
      </p:cxnSp>
      <p:sp>
        <p:nvSpPr>
          <p:cNvPr id="10" name="Google Shape;159;p6"/>
          <p:cNvSpPr/>
          <p:nvPr/>
        </p:nvSpPr>
        <p:spPr>
          <a:xfrm>
            <a:off x="8239192" y="4386184"/>
            <a:ext cx="1592700" cy="645300"/>
          </a:xfrm>
          <a:prstGeom prst="rect">
            <a:avLst/>
          </a:prstGeom>
          <a:solidFill>
            <a:srgbClr val="e2e5e8"/>
          </a:solidFill>
          <a:ln w="9525" cap="flat" cmpd="sng">
            <a:solidFill>
              <a:srgbClr val="3d2229"/>
            </a:solidFill>
            <a:prstDash val="solid"/>
            <a:round/>
          </a:ln>
        </p:spPr>
        <p:txBody>
          <a:bodyPr wrap="square" lIns="91424" tIns="91424" rIns="91424" bIns="91424" anchor="ctr" anchorCtr="0">
            <a:noAutofit/>
          </a:bodyPr>
          <a:lstStyle/>
          <a:p>
            <a:pPr marL="0" lvl="0" indent="0" algn="l">
              <a:spcBef>
                <a:spcPct val="0"/>
              </a:spcBef>
              <a:spcAft>
                <a:spcPct val="0"/>
              </a:spcAft>
              <a:buNone/>
            </a:pPr>
            <a:r>
              <a:rPr lang="en-US" altLang="en-US" sz="1600"/>
              <a:t>     </a:t>
            </a:r>
            <a:r>
              <a:rPr lang="ko-KR" altLang="en-US" sz="1600"/>
              <a:t>등급</a:t>
            </a:r>
            <a:r>
              <a:rPr lang="en-US" altLang="en-US" sz="1600"/>
              <a:t> 삭제</a:t>
            </a:r>
            <a:endParaRPr lang="en-US" altLang="en-US" sz="1600"/>
          </a:p>
          <a:p>
            <a:pPr marL="0" lvl="0" indent="0" algn="ctr">
              <a:spcBef>
                <a:spcPct val="0"/>
              </a:spcBef>
              <a:spcAft>
                <a:spcPct val="0"/>
              </a:spcAft>
              <a:buNone/>
            </a:pPr>
            <a:r>
              <a:rPr lang="en-US" altLang="en-US" sz="1600"/>
              <a:t>delete.jsp</a:t>
            </a:r>
            <a:endParaRPr lang="ko-KR" altLang="en-US" sz="1600"/>
          </a:p>
        </p:txBody>
      </p:sp>
      <p:sp>
        <p:nvSpPr>
          <p:cNvPr id="11" name="Google Shape;160;p6"/>
          <p:cNvSpPr/>
          <p:nvPr/>
        </p:nvSpPr>
        <p:spPr>
          <a:xfrm>
            <a:off x="2471286" y="3090680"/>
            <a:ext cx="1592700" cy="645300"/>
          </a:xfrm>
          <a:prstGeom prst="rect">
            <a:avLst/>
          </a:prstGeom>
          <a:solidFill>
            <a:srgbClr val="e2e5e8"/>
          </a:solidFill>
          <a:ln w="9525" cap="flat" cmpd="sng">
            <a:solidFill>
              <a:srgbClr val="3d2229"/>
            </a:solidFill>
            <a:prstDash val="solid"/>
            <a:round/>
          </a:ln>
        </p:spPr>
        <p:txBody>
          <a:bodyPr wrap="square" lIns="91424" tIns="91424" rIns="91424" bIns="91424" anchor="ctr" anchorCtr="0">
            <a:noAutofit/>
          </a:bodyPr>
          <a:lstStyle/>
          <a:p>
            <a:pPr marL="0" lvl="0" indent="0" algn="ctr">
              <a:spcBef>
                <a:spcPct val="0"/>
              </a:spcBef>
              <a:spcAft>
                <a:spcPct val="0"/>
              </a:spcAft>
              <a:buNone/>
            </a:pPr>
            <a:r>
              <a:rPr lang="en-US" altLang="ko-KR" sz="1600"/>
              <a:t>grade</a:t>
            </a:r>
            <a:r>
              <a:rPr lang="en-US" altLang="en-US" sz="1600"/>
              <a:t>게시판</a:t>
            </a:r>
            <a:endParaRPr lang="en-US" altLang="en-US" sz="1600"/>
          </a:p>
          <a:p>
            <a:pPr marL="0" lvl="0" indent="0" algn="ctr">
              <a:spcBef>
                <a:spcPct val="0"/>
              </a:spcBef>
              <a:spcAft>
                <a:spcPct val="0"/>
              </a:spcAft>
              <a:buNone/>
            </a:pPr>
            <a:r>
              <a:rPr lang="en-US" altLang="en-US" sz="1600"/>
              <a:t>list.jsp</a:t>
            </a:r>
            <a:endParaRPr lang="en-US" altLang="en-US" sz="1600"/>
          </a:p>
          <a:p>
            <a:pPr marL="0" lvl="0" indent="0" algn="ctr">
              <a:spcBef>
                <a:spcPct val="0"/>
              </a:spcBef>
              <a:spcAft>
                <a:spcPct val="0"/>
              </a:spcAft>
              <a:buNone/>
            </a:pPr>
            <a:r>
              <a:rPr lang="en-US" altLang="en-US" sz="1200"/>
              <a:t>		</a:t>
            </a:r>
            <a:endParaRPr lang="ko-KR" altLang="en-US"/>
          </a:p>
        </p:txBody>
      </p:sp>
      <p:cxnSp>
        <p:nvCxnSpPr>
          <p:cNvPr id="12" name="Google Shape;161;p6"/>
          <p:cNvCxnSpPr>
            <a:endCxn id="11" idx="0"/>
          </p:cNvCxnSpPr>
          <p:nvPr/>
        </p:nvCxnSpPr>
        <p:spPr>
          <a:xfrm>
            <a:off x="3267636" y="2125880"/>
            <a:ext cx="0" cy="964800"/>
          </a:xfrm>
          <a:prstGeom prst="straightConnector1">
            <a:avLst/>
          </a:prstGeom>
          <a:noFill/>
          <a:ln w="19050" cap="flat" cmpd="sng">
            <a:solidFill>
              <a:srgbClr val="3d2229"/>
            </a:solidFill>
            <a:prstDash val="solid"/>
            <a:round/>
            <a:tailEnd type="triangle" w="med" len="med"/>
          </a:ln>
        </p:spPr>
      </p:cxnSp>
      <p:sp>
        <p:nvSpPr>
          <p:cNvPr id="13" name="Google Shape;153;p6"/>
          <p:cNvSpPr/>
          <p:nvPr/>
        </p:nvSpPr>
        <p:spPr>
          <a:xfrm>
            <a:off x="2523177" y="1996293"/>
            <a:ext cx="1488900" cy="461100"/>
          </a:xfrm>
          <a:prstGeom prst="rect">
            <a:avLst/>
          </a:prstGeom>
          <a:solidFill>
            <a:srgbClr val="e2e5e8"/>
          </a:solidFill>
          <a:ln w="9525" cap="flat" cmpd="sng">
            <a:solidFill>
              <a:srgbClr val="3d2229"/>
            </a:solidFill>
            <a:prstDash val="solid"/>
            <a:round/>
          </a:ln>
        </p:spPr>
        <p:txBody>
          <a:bodyPr wrap="square" lIns="91424" tIns="91424" rIns="91424" bIns="91424" anchor="ctr" anchorCtr="0">
            <a:noAutofit/>
          </a:bodyPr>
          <a:lstStyle/>
          <a:p>
            <a:pPr marL="0" lvl="0" indent="0" algn="ctr">
              <a:spcBef>
                <a:spcPct val="0"/>
              </a:spcBef>
              <a:spcAft>
                <a:spcPct val="0"/>
              </a:spcAft>
              <a:buNone/>
            </a:pPr>
            <a:r>
              <a:rPr lang="en-US" altLang="en-US" sz="1600"/>
              <a:t>main</a:t>
            </a:r>
            <a:endParaRPr lang="ko-KR" altLang="en-US" sz="1600"/>
          </a:p>
        </p:txBody>
      </p:sp>
      <p:sp>
        <p:nvSpPr>
          <p:cNvPr id="14" name="Google Shape;163;p6"/>
          <p:cNvSpPr/>
          <p:nvPr/>
        </p:nvSpPr>
        <p:spPr>
          <a:xfrm>
            <a:off x="281022" y="2151104"/>
            <a:ext cx="1327500" cy="487500"/>
          </a:xfrm>
          <a:prstGeom prst="ellipse">
            <a:avLst/>
          </a:prstGeom>
          <a:solidFill>
            <a:srgbClr val="e2e5e8"/>
          </a:solidFill>
          <a:ln w="9525" cap="flat" cmpd="sng">
            <a:solidFill>
              <a:srgbClr val="3d2229"/>
            </a:solidFill>
            <a:prstDash val="solid"/>
            <a:round/>
          </a:ln>
        </p:spPr>
        <p:txBody>
          <a:bodyPr wrap="square" lIns="91424" tIns="91424" rIns="91424" bIns="91424" anchor="ctr" anchorCtr="0">
            <a:noAutofit/>
          </a:bodyPr>
          <a:lstStyle/>
          <a:p>
            <a:pPr marL="0" lvl="0" indent="0" algn="ctr">
              <a:spcBef>
                <a:spcPct val="0"/>
              </a:spcBef>
              <a:spcAft>
                <a:spcPct val="0"/>
              </a:spcAft>
              <a:buNone/>
            </a:pPr>
            <a:r>
              <a:rPr lang="en-US" altLang="en-US" sz="1600"/>
              <a:t>관리자 로그인</a:t>
            </a:r>
            <a:endParaRPr lang="ko-KR" altLang="en-US" sz="1600"/>
          </a:p>
        </p:txBody>
      </p:sp>
      <p:cxnSp>
        <p:nvCxnSpPr>
          <p:cNvPr id="15" name="Google Shape;164;p6"/>
          <p:cNvCxnSpPr>
            <a:stCxn id="14" idx="7"/>
            <a:endCxn id="13" idx="1"/>
          </p:cNvCxnSpPr>
          <p:nvPr/>
        </p:nvCxnSpPr>
        <p:spPr>
          <a:xfrm>
            <a:off x="1414115" y="2222496"/>
            <a:ext cx="1109062" cy="4346"/>
          </a:xfrm>
          <a:prstGeom prst="straightConnector1">
            <a:avLst/>
          </a:prstGeom>
          <a:noFill/>
          <a:ln w="19050" cap="flat" cmpd="sng">
            <a:solidFill>
              <a:srgbClr val="3d2229"/>
            </a:solidFill>
            <a:prstDash val="solid"/>
            <a:round/>
            <a:tailEnd type="triangle" w="med" len="med"/>
          </a:ln>
        </p:spPr>
      </p:cxnSp>
      <p:cxnSp>
        <p:nvCxnSpPr>
          <p:cNvPr id="16" name="Google Shape;174;p6"/>
          <p:cNvCxnSpPr>
            <a:stCxn id="11" idx="3"/>
          </p:cNvCxnSpPr>
          <p:nvPr/>
        </p:nvCxnSpPr>
        <p:spPr>
          <a:xfrm>
            <a:off x="4063986" y="3413330"/>
            <a:ext cx="4175206" cy="1278777"/>
          </a:xfrm>
          <a:prstGeom prst="straightConnector1">
            <a:avLst/>
          </a:prstGeom>
          <a:noFill/>
          <a:ln w="19050" cap="flat" cmpd="sng">
            <a:solidFill>
              <a:srgbClr val="3d2229"/>
            </a:solidFill>
            <a:prstDash val="solid"/>
            <a:round/>
            <a:tailEnd type="triangle" w="med" len="med"/>
          </a:ln>
        </p:spPr>
      </p:cxnSp>
      <p:sp>
        <p:nvSpPr>
          <p:cNvPr id="17" name="Google Shape;176;p6"/>
          <p:cNvSpPr txBox="1"/>
          <p:nvPr/>
        </p:nvSpPr>
        <p:spPr>
          <a:xfrm>
            <a:off x="457299" y="5892150"/>
            <a:ext cx="6514500" cy="666748"/>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r>
              <a:rPr lang="en-US" altLang="ko-KR" sz="1600"/>
              <a:t>grade</a:t>
            </a:r>
            <a:r>
              <a:rPr lang="ko-KR" altLang="en-US" sz="1600"/>
              <a:t>의 모든 기능은 관리자만 </a:t>
            </a:r>
            <a:r>
              <a:rPr lang="en-US" altLang="en-US" sz="1600"/>
              <a:t>사용 가능하다.</a:t>
            </a:r>
            <a:endParaRPr lang="en-US" altLang="en-US" sz="1600"/>
          </a:p>
          <a:p>
            <a:pPr marL="0" lvl="0" indent="0" algn="l">
              <a:spcBef>
                <a:spcPct val="0"/>
              </a:spcBef>
              <a:spcAft>
                <a:spcPct val="0"/>
              </a:spcAft>
              <a:buNone/>
            </a:pPr>
            <a:r>
              <a:rPr lang="en-US" altLang="ko-KR" sz="1600"/>
              <a:t>grde/list.jsp</a:t>
            </a:r>
            <a:r>
              <a:rPr lang="ko-KR" altLang="en-US" sz="1600"/>
              <a:t> 페이지에서 </a:t>
            </a:r>
            <a:r>
              <a:rPr lang="en-US" altLang="ko-KR" sz="1600"/>
              <a:t>write, update, delete</a:t>
            </a:r>
            <a:r>
              <a:rPr lang="ko-KR" altLang="en-US" sz="1600"/>
              <a:t> 를 할 수 있다</a:t>
            </a:r>
            <a:endParaRPr lang="ko-KR" altLang="en-US" sz="1600"/>
          </a:p>
        </p:txBody>
      </p:sp>
      <p:cxnSp>
        <p:nvCxnSpPr>
          <p:cNvPr id="18" name="Google Shape;177;p6"/>
          <p:cNvCxnSpPr/>
          <p:nvPr/>
        </p:nvCxnSpPr>
        <p:spPr>
          <a:xfrm rot="10800000" flipV="1">
            <a:off x="1946200" y="2515212"/>
            <a:ext cx="2975451" cy="390215"/>
          </a:xfrm>
          <a:prstGeom prst="straightConnector1">
            <a:avLst/>
          </a:prstGeom>
          <a:noFill/>
          <a:ln w="38100" cap="flat" cmpd="sng">
            <a:solidFill>
              <a:srgbClr val="ff0000"/>
            </a:solidFill>
            <a:prstDash val="solid"/>
            <a:round/>
          </a:ln>
        </p:spPr>
      </p:cxnSp>
      <p:sp>
        <p:nvSpPr>
          <p:cNvPr id="19" name="Google Shape;178;p6"/>
          <p:cNvSpPr txBox="1"/>
          <p:nvPr/>
        </p:nvSpPr>
        <p:spPr>
          <a:xfrm>
            <a:off x="457299" y="5440275"/>
            <a:ext cx="1488900" cy="451875"/>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r>
              <a:rPr lang="ko-KR" altLang="en-US"/>
              <a:t>설명</a:t>
            </a:r>
            <a:endParaRPr lang="ko-KR" altLang="en-US"/>
          </a:p>
        </p:txBody>
      </p:sp>
      <p:sp>
        <p:nvSpPr>
          <p:cNvPr id="20" name="Google Shape;181;p6"/>
          <p:cNvSpPr txBox="1"/>
          <p:nvPr/>
        </p:nvSpPr>
        <p:spPr>
          <a:xfrm>
            <a:off x="-585800" y="3847899"/>
            <a:ext cx="3575100" cy="409762"/>
          </a:xfrm>
          <a:prstGeom prst="rect">
            <a:avLst/>
          </a:prstGeom>
          <a:noFill/>
          <a:ln w="9525" cap="flat" cmpd="sng">
            <a:solidFill>
              <a:schemeClr val="lt1"/>
            </a:solidFill>
            <a:prstDash val="solid"/>
            <a:round/>
          </a:ln>
        </p:spPr>
        <p:txBody>
          <a:bodyPr wrap="square" lIns="91424" tIns="91424" rIns="91424" bIns="91424" anchor="t" anchorCtr="0">
            <a:spAutoFit/>
          </a:bodyPr>
          <a:lstStyle/>
          <a:p>
            <a:pPr marL="457200" lvl="0" indent="-323850" algn="l">
              <a:spcBef>
                <a:spcPct val="0"/>
              </a:spcBef>
              <a:spcAft>
                <a:spcPct val="0"/>
              </a:spcAft>
              <a:buClr>
                <a:srgbClr val="ff0000"/>
              </a:buClr>
              <a:buSzPct val="25000"/>
              <a:buChar char="●"/>
            </a:pPr>
            <a:r>
              <a:rPr lang="en-US" altLang="en-US" sz="1500">
                <a:solidFill>
                  <a:srgbClr val="ff0000"/>
                </a:solidFill>
              </a:rPr>
              <a:t> 관리자만 진입 가능 페이지</a:t>
            </a:r>
            <a:endParaRPr lang="ko-KR" altLang="en-US" sz="1500">
              <a:solidFill>
                <a:srgbClr val="ff0000"/>
              </a:solidFill>
            </a:endParaRPr>
          </a:p>
        </p:txBody>
      </p:sp>
      <p:cxnSp>
        <p:nvCxnSpPr>
          <p:cNvPr id="21" name="직선 화살표 연결선 181"/>
          <p:cNvCxnSpPr/>
          <p:nvPr/>
        </p:nvCxnSpPr>
        <p:spPr>
          <a:xfrm rot="5400000" flipH="1" flipV="1">
            <a:off x="1516467" y="2926089"/>
            <a:ext cx="1013865" cy="829754"/>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직사각형 3"/>
          <p:cNvSpPr/>
          <p:nvPr/>
        </p:nvSpPr>
        <p:spPr>
          <a:xfrm>
            <a:off x="1746300" y="564816"/>
            <a:ext cx="3375251" cy="395518"/>
          </a:xfrm>
          <a:prstGeom prst="rect">
            <a:avLst/>
          </a:prstGeom>
        </p:spPr>
        <p:txBody>
          <a:bodyPr wrap="square">
            <a:spAutoFit/>
          </a:bodyPr>
          <a:lstStyle/>
          <a:p>
            <a:pPr lvl="0"/>
            <a:r>
              <a:rPr lang="ko-KR" altLang="en-US" sz="2000" b="1"/>
              <a:t>와이어 프레임</a:t>
            </a:r>
            <a:endParaRPr lang="ko-KR" altLang="en-US" sz="2000" b="1"/>
          </a:p>
        </p:txBody>
      </p:sp>
      <p:sp>
        <p:nvSpPr>
          <p:cNvPr id="23" name="Google Shape;160;p6"/>
          <p:cNvSpPr/>
          <p:nvPr/>
        </p:nvSpPr>
        <p:spPr>
          <a:xfrm>
            <a:off x="5321051" y="1673643"/>
            <a:ext cx="1592700" cy="645300"/>
          </a:xfrm>
          <a:prstGeom prst="rect">
            <a:avLst/>
          </a:prstGeom>
          <a:solidFill>
            <a:srgbClr val="e2e5e8"/>
          </a:solidFill>
          <a:ln w="9525" cap="flat" cmpd="sng">
            <a:solidFill>
              <a:srgbClr val="3d2229"/>
            </a:solidFill>
            <a:prstDash val="solid"/>
            <a:round/>
          </a:ln>
        </p:spPr>
        <p:txBody>
          <a:bodyPr wrap="square" lIns="91424" tIns="91424" rIns="91424" bIns="91424" anchor="ctr" anchorCtr="0">
            <a:noAutofit/>
          </a:bodyPr>
          <a:lstStyle/>
          <a:p>
            <a:pPr marL="0" lvl="0" indent="0" algn="ctr">
              <a:spcBef>
                <a:spcPct val="0"/>
              </a:spcBef>
              <a:spcAft>
                <a:spcPct val="0"/>
              </a:spcAft>
              <a:buNone/>
            </a:pPr>
            <a:r>
              <a:rPr lang="ko-KR" altLang="en-US" sz="1600"/>
              <a:t>등급 작성 폼</a:t>
            </a:r>
            <a:endParaRPr lang="ko-KR" altLang="en-US" sz="1600"/>
          </a:p>
          <a:p>
            <a:pPr marL="0" lvl="0" indent="0" algn="ctr">
              <a:spcBef>
                <a:spcPct val="0"/>
              </a:spcBef>
              <a:spcAft>
                <a:spcPct val="0"/>
              </a:spcAft>
              <a:buNone/>
            </a:pPr>
            <a:r>
              <a:rPr lang="en-US" altLang="ko-KR" sz="1600"/>
              <a:t>writeForm</a:t>
            </a:r>
            <a:r>
              <a:rPr lang="en-US" altLang="en-US" sz="1600"/>
              <a:t>.jsp</a:t>
            </a:r>
            <a:endParaRPr lang="en-US" altLang="en-US" sz="1600"/>
          </a:p>
          <a:p>
            <a:pPr marL="0" lvl="0" indent="0" algn="ctr">
              <a:spcBef>
                <a:spcPct val="0"/>
              </a:spcBef>
              <a:spcAft>
                <a:spcPct val="0"/>
              </a:spcAft>
              <a:buNone/>
            </a:pPr>
            <a:r>
              <a:rPr lang="en-US" altLang="en-US" sz="1200"/>
              <a:t>		</a:t>
            </a:r>
            <a:endParaRPr lang="ko-KR" altLang="en-US"/>
          </a:p>
        </p:txBody>
      </p:sp>
      <p:cxnSp>
        <p:nvCxnSpPr>
          <p:cNvPr id="24" name="직선 화살표 연결선 23"/>
          <p:cNvCxnSpPr>
            <a:stCxn id="11" idx="3"/>
            <a:endCxn id="23" idx="2"/>
          </p:cNvCxnSpPr>
          <p:nvPr/>
        </p:nvCxnSpPr>
        <p:spPr>
          <a:xfrm flipV="1">
            <a:off x="4063986" y="2318943"/>
            <a:ext cx="2053415" cy="1094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stCxn id="23" idx="3"/>
            <a:endCxn id="6" idx="1"/>
          </p:cNvCxnSpPr>
          <p:nvPr/>
        </p:nvCxnSpPr>
        <p:spPr>
          <a:xfrm>
            <a:off x="6913751" y="1996293"/>
            <a:ext cx="1257106" cy="1548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bfbfb"/>
        </a:solidFill>
      </p:bgPr>
    </p:bg>
    <p:spTree>
      <p:nvGrpSpPr>
        <p:cNvPr id="1" name=""/>
        <p:cNvGrpSpPr/>
        <p:nvPr/>
      </p:nvGrpSpPr>
      <p:grpSpPr>
        <a:xfrm>
          <a:off x="0" y="0"/>
          <a:ext cx="0" cy="0"/>
          <a:chOff x="0" y="0"/>
          <a:chExt cx="0" cy="0"/>
        </a:xfrm>
      </p:grpSpPr>
      <p:sp>
        <p:nvSpPr>
          <p:cNvPr id="190" name="Google Shape;190;gd1edc10b5a_2_0"/>
          <p:cNvSpPr txBox="1"/>
          <p:nvPr/>
        </p:nvSpPr>
        <p:spPr>
          <a:xfrm>
            <a:off x="2876450" y="1495100"/>
            <a:ext cx="9360600" cy="400200"/>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endParaRPr lang="ko-KR" altLang="en-US"/>
          </a:p>
        </p:txBody>
      </p:sp>
      <p:sp>
        <p:nvSpPr>
          <p:cNvPr id="192" name="Google Shape;192;gd1edc10b5a_2_0"/>
          <p:cNvSpPr/>
          <p:nvPr/>
        </p:nvSpPr>
        <p:spPr>
          <a:xfrm>
            <a:off x="410675" y="2263275"/>
            <a:ext cx="2665200" cy="752700"/>
          </a:xfrm>
          <a:prstGeom prst="rect">
            <a:avLst/>
          </a:prstGeom>
          <a:solidFill>
            <a:srgbClr val="3c78d8"/>
          </a:solidFill>
          <a:ln w="9525" cap="flat" cmpd="sng">
            <a:solidFill>
              <a:schemeClr val="dk2"/>
            </a:solidFill>
            <a:prstDash val="solid"/>
            <a:round/>
          </a:ln>
        </p:spPr>
        <p:txBody>
          <a:bodyPr wrap="square" lIns="91424" tIns="91424" rIns="91424" bIns="91424" anchor="t" anchorCtr="0">
            <a:noAutofit/>
          </a:bodyPr>
          <a:lstStyle/>
          <a:p>
            <a:pPr marL="0" lvl="0" indent="0" algn="l">
              <a:spcBef>
                <a:spcPct val="0"/>
              </a:spcBef>
              <a:spcAft>
                <a:spcPct val="0"/>
              </a:spcAft>
              <a:buNone/>
            </a:pPr>
            <a:endParaRPr lang="ko-KR" altLang="en-US"/>
          </a:p>
          <a:p>
            <a:pPr marL="0" lvl="0" indent="0" algn="ctr">
              <a:spcBef>
                <a:spcPct val="0"/>
              </a:spcBef>
              <a:spcAft>
                <a:spcPct val="0"/>
              </a:spcAft>
              <a:buNone/>
            </a:pPr>
            <a:r>
              <a:rPr lang="en-US" altLang="en-US" sz="2000">
                <a:solidFill>
                  <a:schemeClr val="lt1"/>
                </a:solidFill>
              </a:rPr>
              <a:t> list(list.jsp)</a:t>
            </a:r>
            <a:endParaRPr lang="ko-KR" altLang="en-US" sz="2000">
              <a:solidFill>
                <a:schemeClr val="lt1"/>
              </a:solidFill>
            </a:endParaRPr>
          </a:p>
        </p:txBody>
      </p:sp>
      <p:sp>
        <p:nvSpPr>
          <p:cNvPr id="193" name="Google Shape;193;gd1edc10b5a_2_0"/>
          <p:cNvSpPr txBox="1"/>
          <p:nvPr/>
        </p:nvSpPr>
        <p:spPr>
          <a:xfrm>
            <a:off x="873873" y="2982475"/>
            <a:ext cx="2002574" cy="423649"/>
          </a:xfrm>
          <a:prstGeom prst="rect">
            <a:avLst/>
          </a:prstGeom>
          <a:noFill/>
          <a:ln>
            <a:noFill/>
          </a:ln>
        </p:spPr>
        <p:txBody>
          <a:bodyPr wrap="square" lIns="91424" tIns="91424" rIns="91424" bIns="91424" anchor="t" anchorCtr="0">
            <a:spAutoFit/>
          </a:bodyPr>
          <a:lstStyle/>
          <a:p>
            <a:pPr marL="0" lvl="0" indent="0" algn="ctr">
              <a:spcBef>
                <a:spcPct val="0"/>
              </a:spcBef>
              <a:spcAft>
                <a:spcPct val="0"/>
              </a:spcAft>
              <a:buNone/>
            </a:pPr>
            <a:r>
              <a:rPr lang="en-US" altLang="en-US" sz="1600">
                <a:solidFill>
                  <a:srgbClr val="0000ff"/>
                </a:solidFill>
              </a:rPr>
              <a:t>List&lt;</a:t>
            </a:r>
            <a:r>
              <a:rPr lang="en-US" altLang="ko-KR" sz="1600">
                <a:solidFill>
                  <a:srgbClr val="0000ff"/>
                </a:solidFill>
              </a:rPr>
              <a:t>Grade</a:t>
            </a:r>
            <a:r>
              <a:rPr lang="en-US" altLang="en-US" sz="1600">
                <a:solidFill>
                  <a:srgbClr val="0000ff"/>
                </a:solidFill>
              </a:rPr>
              <a:t>VO&gt; list</a:t>
            </a:r>
            <a:endParaRPr lang="en-US" altLang="en-US" sz="1600">
              <a:solidFill>
                <a:srgbClr val="0000ff"/>
              </a:solidFill>
            </a:endParaRPr>
          </a:p>
        </p:txBody>
      </p:sp>
      <p:sp>
        <p:nvSpPr>
          <p:cNvPr id="194" name="Google Shape;194;gd1edc10b5a_2_0"/>
          <p:cNvSpPr/>
          <p:nvPr/>
        </p:nvSpPr>
        <p:spPr>
          <a:xfrm>
            <a:off x="4762875" y="2202015"/>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Clr>
                <a:schemeClr val="dk1"/>
              </a:buClr>
              <a:buSzPct val="25000"/>
              <a:buFont typeface="Arial"/>
              <a:buNone/>
            </a:pPr>
            <a:r>
              <a:rPr lang="en-US" altLang="en-US" sz="2000">
                <a:solidFill>
                  <a:schemeClr val="lt1"/>
                </a:solidFill>
              </a:rPr>
              <a:t>&lt;&lt;class&gt;&gt;</a:t>
            </a:r>
            <a:endParaRPr lang="en-US" altLang="en-US" sz="2000">
              <a:solidFill>
                <a:schemeClr val="lt1"/>
              </a:solidFill>
            </a:endParaRPr>
          </a:p>
          <a:p>
            <a:pPr marL="0" lvl="0" indent="0" algn="ctr">
              <a:spcBef>
                <a:spcPct val="0"/>
              </a:spcBef>
              <a:spcAft>
                <a:spcPct val="0"/>
              </a:spcAft>
              <a:buClr>
                <a:schemeClr val="dk1"/>
              </a:buClr>
              <a:buSzPct val="25000"/>
              <a:buFont typeface="Arial"/>
              <a:buNone/>
            </a:pPr>
            <a:r>
              <a:rPr lang="en-US" altLang="ko-KR" sz="2000">
                <a:solidFill>
                  <a:schemeClr val="lt1"/>
                </a:solidFill>
              </a:rPr>
              <a:t>Grade</a:t>
            </a:r>
            <a:r>
              <a:rPr lang="en-US" altLang="en-US" sz="2000">
                <a:solidFill>
                  <a:schemeClr val="lt1"/>
                </a:solidFill>
              </a:rPr>
              <a:t>ListService</a:t>
            </a:r>
            <a:endParaRPr lang="en-US" altLang="en-US" sz="2000">
              <a:solidFill>
                <a:schemeClr val="lt1"/>
              </a:solidFill>
            </a:endParaRPr>
          </a:p>
          <a:p>
            <a:pPr marL="0" lvl="0" indent="0" algn="ctr">
              <a:spcBef>
                <a:spcPct val="0"/>
              </a:spcBef>
              <a:spcAft>
                <a:spcPct val="0"/>
              </a:spcAft>
              <a:buClr>
                <a:schemeClr val="dk1"/>
              </a:buClr>
              <a:buSzPct val="25000"/>
              <a:buFont typeface="Arial"/>
              <a:buNone/>
            </a:pPr>
            <a:r>
              <a:rPr lang="en-US" altLang="en-US" sz="2000">
                <a:solidFill>
                  <a:schemeClr val="lt1"/>
                </a:solidFill>
              </a:rPr>
              <a:t> </a:t>
            </a:r>
            <a:endParaRPr lang="ko-KR" altLang="en-US" sz="2000"/>
          </a:p>
        </p:txBody>
      </p:sp>
      <p:cxnSp>
        <p:nvCxnSpPr>
          <p:cNvPr id="195" name="Google Shape;195;gd1edc10b5a_2_0"/>
          <p:cNvCxnSpPr>
            <a:stCxn id="194" idx="0"/>
            <a:endCxn id="192" idx="0"/>
          </p:cNvCxnSpPr>
          <p:nvPr/>
        </p:nvCxnSpPr>
        <p:spPr>
          <a:xfrm rot="5400000">
            <a:off x="3888825" y="56565"/>
            <a:ext cx="61200" cy="4352100"/>
          </a:xfrm>
          <a:prstGeom prst="bentConnector3">
            <a:avLst>
              <a:gd name="adj1" fmla="val -389093"/>
            </a:avLst>
          </a:prstGeom>
          <a:noFill/>
          <a:ln w="28575" cap="flat" cmpd="sng">
            <a:solidFill>
              <a:srgbClr val="e69138"/>
            </a:solidFill>
            <a:prstDash val="solid"/>
            <a:round/>
            <a:tailEnd type="triangle" w="med" len="med"/>
          </a:ln>
        </p:spPr>
      </p:cxnSp>
      <p:sp>
        <p:nvSpPr>
          <p:cNvPr id="196" name="Google Shape;196;gd1edc10b5a_2_0"/>
          <p:cNvSpPr txBox="1"/>
          <p:nvPr/>
        </p:nvSpPr>
        <p:spPr>
          <a:xfrm>
            <a:off x="2876450" y="1546725"/>
            <a:ext cx="1738800" cy="421125"/>
          </a:xfrm>
          <a:prstGeom prst="rect">
            <a:avLst/>
          </a:prstGeom>
          <a:noFill/>
          <a:ln>
            <a:noFill/>
          </a:ln>
        </p:spPr>
        <p:txBody>
          <a:bodyPr wrap="square" lIns="91424" tIns="91424" rIns="91424" bIns="91424" anchor="t" anchorCtr="0">
            <a:spAutoFit/>
          </a:bodyPr>
          <a:lstStyle/>
          <a:p>
            <a:pPr marL="0" lvl="0" indent="0" algn="ctr">
              <a:spcBef>
                <a:spcPct val="0"/>
              </a:spcBef>
              <a:spcAft>
                <a:spcPct val="0"/>
              </a:spcAft>
              <a:buNone/>
            </a:pPr>
            <a:r>
              <a:rPr lang="en-US" altLang="en-US" sz="1600">
                <a:solidFill>
                  <a:srgbClr val="0000ff"/>
                </a:solidFill>
              </a:rPr>
              <a:t>List&lt;</a:t>
            </a:r>
            <a:r>
              <a:rPr lang="en-US" altLang="ko-KR" sz="1600">
                <a:solidFill>
                  <a:srgbClr val="0000ff"/>
                </a:solidFill>
              </a:rPr>
              <a:t>Grade</a:t>
            </a:r>
            <a:r>
              <a:rPr lang="en-US" altLang="en-US" sz="1600">
                <a:solidFill>
                  <a:srgbClr val="0000ff"/>
                </a:solidFill>
              </a:rPr>
              <a:t>VO&gt;</a:t>
            </a:r>
            <a:endParaRPr lang="en-US" altLang="en-US" sz="1600">
              <a:solidFill>
                <a:srgbClr val="0000ff"/>
              </a:solidFill>
            </a:endParaRPr>
          </a:p>
        </p:txBody>
      </p:sp>
      <p:sp>
        <p:nvSpPr>
          <p:cNvPr id="197" name="Google Shape;197;gd1edc10b5a_2_0"/>
          <p:cNvSpPr/>
          <p:nvPr/>
        </p:nvSpPr>
        <p:spPr>
          <a:xfrm>
            <a:off x="4789750" y="2931224"/>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None/>
            </a:pPr>
            <a:r>
              <a:rPr lang="en-US" altLang="en-US" sz="2000">
                <a:solidFill>
                  <a:schemeClr val="lt1"/>
                </a:solidFill>
              </a:rPr>
              <a:t>service()</a:t>
            </a:r>
            <a:endParaRPr lang="en-US" altLang="en-US" sz="2000">
              <a:solidFill>
                <a:schemeClr val="lt1"/>
              </a:solidFill>
            </a:endParaRPr>
          </a:p>
          <a:p>
            <a:pPr marL="0" lvl="0" indent="0" algn="ctr">
              <a:spcBef>
                <a:spcPct val="0"/>
              </a:spcBef>
              <a:spcAft>
                <a:spcPct val="0"/>
              </a:spcAft>
              <a:buNone/>
            </a:pPr>
            <a:r>
              <a:rPr lang="en-US" altLang="en-US" sz="2000">
                <a:solidFill>
                  <a:schemeClr val="lt1"/>
                </a:solidFill>
              </a:rPr>
              <a:t> </a:t>
            </a:r>
            <a:endParaRPr lang="ko-KR" altLang="en-US" sz="2000"/>
          </a:p>
        </p:txBody>
      </p:sp>
      <p:cxnSp>
        <p:nvCxnSpPr>
          <p:cNvPr id="198" name="Google Shape;198;gd1edc10b5a_2_0"/>
          <p:cNvCxnSpPr>
            <a:stCxn id="192" idx="3"/>
            <a:endCxn id="197" idx="1"/>
          </p:cNvCxnSpPr>
          <p:nvPr/>
        </p:nvCxnSpPr>
        <p:spPr>
          <a:xfrm>
            <a:off x="3075875" y="2639625"/>
            <a:ext cx="1713875" cy="680099"/>
          </a:xfrm>
          <a:prstGeom prst="bentConnector3">
            <a:avLst>
              <a:gd name="adj1" fmla="val 50000"/>
            </a:avLst>
          </a:prstGeom>
          <a:noFill/>
          <a:ln w="28575" cap="flat" cmpd="sng">
            <a:solidFill>
              <a:srgbClr val="e69138"/>
            </a:solidFill>
            <a:prstDash val="solid"/>
            <a:round/>
            <a:tailEnd type="triangle" w="med" len="med"/>
          </a:ln>
        </p:spPr>
      </p:cxnSp>
      <p:sp>
        <p:nvSpPr>
          <p:cNvPr id="200" name="Google Shape;200;gd1edc10b5a_2_0"/>
          <p:cNvSpPr/>
          <p:nvPr/>
        </p:nvSpPr>
        <p:spPr>
          <a:xfrm>
            <a:off x="4763925" y="4898240"/>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None/>
            </a:pPr>
            <a:r>
              <a:rPr lang="en-US" altLang="en-US" sz="2000">
                <a:solidFill>
                  <a:schemeClr val="lt1"/>
                </a:solidFill>
              </a:rPr>
              <a:t>&lt;&lt;class&gt;&gt;</a:t>
            </a:r>
            <a:endParaRPr lang="en-US" altLang="en-US" sz="2000">
              <a:solidFill>
                <a:schemeClr val="lt1"/>
              </a:solidFill>
            </a:endParaRPr>
          </a:p>
          <a:p>
            <a:pPr marL="0" lvl="0" indent="0" algn="ctr">
              <a:spcBef>
                <a:spcPct val="0"/>
              </a:spcBef>
              <a:spcAft>
                <a:spcPct val="0"/>
              </a:spcAft>
              <a:buNone/>
            </a:pPr>
            <a:r>
              <a:rPr lang="en-US" altLang="ko-KR" sz="2000">
                <a:solidFill>
                  <a:schemeClr val="lt1"/>
                </a:solidFill>
              </a:rPr>
              <a:t>Grade</a:t>
            </a:r>
            <a:r>
              <a:rPr lang="en-US" altLang="en-US" sz="2000">
                <a:solidFill>
                  <a:schemeClr val="lt1"/>
                </a:solidFill>
              </a:rPr>
              <a:t>DAO</a:t>
            </a:r>
            <a:endParaRPr lang="en-US" altLang="en-US" sz="2000">
              <a:solidFill>
                <a:schemeClr val="lt1"/>
              </a:solidFill>
            </a:endParaRPr>
          </a:p>
          <a:p>
            <a:pPr marL="0" lvl="0" indent="0" algn="ctr">
              <a:spcBef>
                <a:spcPct val="0"/>
              </a:spcBef>
              <a:spcAft>
                <a:spcPct val="0"/>
              </a:spcAft>
              <a:buNone/>
            </a:pPr>
            <a:r>
              <a:rPr lang="en-US" altLang="en-US" sz="2000">
                <a:solidFill>
                  <a:schemeClr val="lt1"/>
                </a:solidFill>
              </a:rPr>
              <a:t> </a:t>
            </a:r>
            <a:endParaRPr lang="ko-KR" altLang="en-US" sz="2000"/>
          </a:p>
        </p:txBody>
      </p:sp>
      <p:sp>
        <p:nvSpPr>
          <p:cNvPr id="201" name="Google Shape;201;gd1edc10b5a_2_0"/>
          <p:cNvSpPr/>
          <p:nvPr/>
        </p:nvSpPr>
        <p:spPr>
          <a:xfrm>
            <a:off x="4763925" y="5663802"/>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None/>
            </a:pPr>
            <a:r>
              <a:rPr lang="en-US" altLang="en-US" sz="2000">
                <a:solidFill>
                  <a:schemeClr val="lt1"/>
                </a:solidFill>
              </a:rPr>
              <a:t>list()</a:t>
            </a:r>
            <a:endParaRPr lang="en-US" altLang="en-US" sz="2000">
              <a:solidFill>
                <a:schemeClr val="lt1"/>
              </a:solidFill>
            </a:endParaRPr>
          </a:p>
          <a:p>
            <a:pPr marL="0" lvl="0" indent="0" algn="ctr">
              <a:spcBef>
                <a:spcPct val="0"/>
              </a:spcBef>
              <a:spcAft>
                <a:spcPct val="0"/>
              </a:spcAft>
              <a:buNone/>
            </a:pPr>
            <a:r>
              <a:rPr lang="en-US" altLang="en-US" sz="2000">
                <a:solidFill>
                  <a:schemeClr val="lt1"/>
                </a:solidFill>
              </a:rPr>
              <a:t> </a:t>
            </a:r>
            <a:endParaRPr lang="ko-KR" altLang="en-US" sz="2000"/>
          </a:p>
        </p:txBody>
      </p:sp>
      <p:cxnSp>
        <p:nvCxnSpPr>
          <p:cNvPr id="202" name="Google Shape;202;gd1edc10b5a_2_0"/>
          <p:cNvCxnSpPr>
            <a:stCxn id="201" idx="3"/>
            <a:endCxn id="197" idx="3"/>
          </p:cNvCxnSpPr>
          <p:nvPr/>
        </p:nvCxnSpPr>
        <p:spPr>
          <a:xfrm flipV="1">
            <a:off x="7429125" y="3319724"/>
            <a:ext cx="25825" cy="2732577"/>
          </a:xfrm>
          <a:prstGeom prst="bentConnector3">
            <a:avLst>
              <a:gd name="adj1" fmla="val 639810"/>
            </a:avLst>
          </a:prstGeom>
          <a:noFill/>
          <a:ln w="28575" cap="flat" cmpd="sng">
            <a:solidFill>
              <a:srgbClr val="e69138"/>
            </a:solidFill>
            <a:prstDash val="solid"/>
            <a:round/>
            <a:tailEnd type="triangle" w="med" len="med"/>
          </a:ln>
        </p:spPr>
      </p:cxnSp>
      <p:sp>
        <p:nvSpPr>
          <p:cNvPr id="205" name="Google Shape;205;gd1edc10b5a_2_0"/>
          <p:cNvSpPr txBox="1"/>
          <p:nvPr/>
        </p:nvSpPr>
        <p:spPr>
          <a:xfrm>
            <a:off x="7667250" y="5421250"/>
            <a:ext cx="4732500" cy="431100"/>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r>
              <a:rPr lang="en-US" altLang="en-US" sz="1600"/>
              <a:t>public </a:t>
            </a:r>
            <a:r>
              <a:rPr lang="en-US" altLang="en-US" sz="1600">
                <a:solidFill>
                  <a:srgbClr val="0000ff"/>
                </a:solidFill>
              </a:rPr>
              <a:t>List&lt;</a:t>
            </a:r>
            <a:r>
              <a:rPr lang="en-US" altLang="ko-KR" sz="1600">
                <a:solidFill>
                  <a:srgbClr val="0000ff"/>
                </a:solidFill>
              </a:rPr>
              <a:t>Grade</a:t>
            </a:r>
            <a:r>
              <a:rPr lang="en-US" altLang="en-US" sz="1600">
                <a:solidFill>
                  <a:srgbClr val="0000ff"/>
                </a:solidFill>
              </a:rPr>
              <a:t>VO&gt;</a:t>
            </a:r>
            <a:r>
              <a:rPr lang="en-US" altLang="en-US" sz="1600"/>
              <a:t> list()</a:t>
            </a:r>
            <a:endParaRPr lang="en-US" altLang="en-US" sz="1600"/>
          </a:p>
        </p:txBody>
      </p:sp>
      <p:sp>
        <p:nvSpPr>
          <p:cNvPr id="206" name="Google Shape;206;gd1edc10b5a_2_0"/>
          <p:cNvSpPr txBox="1"/>
          <p:nvPr/>
        </p:nvSpPr>
        <p:spPr>
          <a:xfrm>
            <a:off x="7520975" y="4532475"/>
            <a:ext cx="1738800" cy="431100"/>
          </a:xfrm>
          <a:prstGeom prst="rect">
            <a:avLst/>
          </a:prstGeom>
          <a:noFill/>
          <a:ln>
            <a:noFill/>
          </a:ln>
        </p:spPr>
        <p:txBody>
          <a:bodyPr wrap="square" lIns="91424" tIns="91424" rIns="91424" bIns="91424" anchor="t" anchorCtr="0">
            <a:spAutoFit/>
          </a:bodyPr>
          <a:lstStyle/>
          <a:p>
            <a:pPr marL="0" lvl="0" indent="0" algn="ctr">
              <a:spcBef>
                <a:spcPct val="0"/>
              </a:spcBef>
              <a:spcAft>
                <a:spcPct val="0"/>
              </a:spcAft>
              <a:buNone/>
            </a:pPr>
            <a:r>
              <a:rPr lang="en-US" altLang="en-US" sz="1600">
                <a:solidFill>
                  <a:srgbClr val="0000ff"/>
                </a:solidFill>
              </a:rPr>
              <a:t>List&lt;</a:t>
            </a:r>
            <a:r>
              <a:rPr lang="en-US" altLang="ko-KR" sz="1600">
                <a:solidFill>
                  <a:srgbClr val="0000ff"/>
                </a:solidFill>
              </a:rPr>
              <a:t>Grade</a:t>
            </a:r>
            <a:r>
              <a:rPr lang="en-US" altLang="en-US" sz="1600">
                <a:solidFill>
                  <a:srgbClr val="0000ff"/>
                </a:solidFill>
              </a:rPr>
              <a:t>VO&gt;</a:t>
            </a:r>
            <a:endParaRPr lang="en-US" altLang="en-US" sz="1600">
              <a:solidFill>
                <a:srgbClr val="0000ff"/>
              </a:solidFill>
            </a:endParaRPr>
          </a:p>
        </p:txBody>
      </p:sp>
      <p:sp>
        <p:nvSpPr>
          <p:cNvPr id="207" name="Google Shape;207;gd1edc10b5a_2_0"/>
          <p:cNvSpPr txBox="1"/>
          <p:nvPr/>
        </p:nvSpPr>
        <p:spPr>
          <a:xfrm>
            <a:off x="7667250" y="3319725"/>
            <a:ext cx="4830000" cy="410250"/>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r>
              <a:rPr lang="en-US" altLang="en-US" sz="1500"/>
              <a:t>public </a:t>
            </a:r>
            <a:r>
              <a:rPr lang="en-US" altLang="en-US" sz="1500">
                <a:solidFill>
                  <a:srgbClr val="0000ff"/>
                </a:solidFill>
              </a:rPr>
              <a:t>List&lt;</a:t>
            </a:r>
            <a:r>
              <a:rPr lang="en-US" altLang="ko-KR" sz="1500">
                <a:solidFill>
                  <a:srgbClr val="0000ff"/>
                </a:solidFill>
              </a:rPr>
              <a:t>Grade</a:t>
            </a:r>
            <a:r>
              <a:rPr lang="en-US" altLang="en-US" sz="1500">
                <a:solidFill>
                  <a:srgbClr val="0000ff"/>
                </a:solidFill>
              </a:rPr>
              <a:t>VO&gt;</a:t>
            </a:r>
            <a:r>
              <a:rPr lang="en-US" altLang="en-US" sz="1500"/>
              <a:t> service()</a:t>
            </a:r>
            <a:endParaRPr lang="en-US" altLang="en-US" sz="1500"/>
          </a:p>
        </p:txBody>
      </p:sp>
      <p:sp>
        <p:nvSpPr>
          <p:cNvPr id="208" name="Google Shape;208;gd1edc10b5a_2_0"/>
          <p:cNvSpPr/>
          <p:nvPr/>
        </p:nvSpPr>
        <p:spPr>
          <a:xfrm>
            <a:off x="673450" y="4532476"/>
            <a:ext cx="1378800" cy="1638300"/>
          </a:xfrm>
          <a:prstGeom prst="flowChartMagneticDisk">
            <a:avLst/>
          </a:prstGeom>
          <a:solidFill>
            <a:schemeClr val="lt2"/>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r>
              <a:rPr lang="en-US" altLang="en-US" sz="2000"/>
              <a:t>DB</a:t>
            </a:r>
            <a:endParaRPr lang="ko-KR" altLang="en-US" sz="2000"/>
          </a:p>
        </p:txBody>
      </p:sp>
      <p:cxnSp>
        <p:nvCxnSpPr>
          <p:cNvPr id="210" name="Google Shape;210;gd1edc10b5a_2_0"/>
          <p:cNvCxnSpPr/>
          <p:nvPr/>
        </p:nvCxnSpPr>
        <p:spPr>
          <a:xfrm rot="10800000">
            <a:off x="2026450" y="5418413"/>
            <a:ext cx="2763300" cy="16200"/>
          </a:xfrm>
          <a:prstGeom prst="straightConnector1">
            <a:avLst/>
          </a:prstGeom>
          <a:noFill/>
          <a:ln w="28575" cap="flat" cmpd="sng">
            <a:solidFill>
              <a:srgbClr val="93c47d"/>
            </a:solidFill>
            <a:prstDash val="dash"/>
            <a:round/>
            <a:tailEnd type="triangle" w="med" len="med"/>
          </a:ln>
        </p:spPr>
      </p:cxnSp>
      <p:sp>
        <p:nvSpPr>
          <p:cNvPr id="213" name="직사각형 3"/>
          <p:cNvSpPr/>
          <p:nvPr/>
        </p:nvSpPr>
        <p:spPr>
          <a:xfrm>
            <a:off x="538338" y="652144"/>
            <a:ext cx="3375250" cy="395518"/>
          </a:xfrm>
          <a:prstGeom prst="rect">
            <a:avLst/>
          </a:prstGeom>
        </p:spPr>
        <p:txBody>
          <a:bodyPr wrap="square">
            <a:spAutoFit/>
          </a:bodyPr>
          <a:lstStyle/>
          <a:p>
            <a:pPr lvl="0"/>
            <a:r>
              <a:rPr lang="en-US" altLang="ko-KR" sz="2000" b="1"/>
              <a:t>gradeList DFD</a:t>
            </a:r>
            <a:endParaRPr lang="en-US" altLang="ko-KR" sz="2000" b="1"/>
          </a:p>
        </p:txBody>
      </p:sp>
    </p:spTree>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bfbfb"/>
        </a:solidFill>
      </p:bgPr>
    </p:bg>
    <p:spTree>
      <p:nvGrpSpPr>
        <p:cNvPr id="1" name=""/>
        <p:cNvGrpSpPr/>
        <p:nvPr/>
      </p:nvGrpSpPr>
      <p:grpSpPr>
        <a:xfrm>
          <a:off x="0" y="0"/>
          <a:ext cx="0" cy="0"/>
          <a:chOff x="0" y="0"/>
          <a:chExt cx="0" cy="0"/>
        </a:xfrm>
      </p:grpSpPr>
      <p:sp>
        <p:nvSpPr>
          <p:cNvPr id="190" name="Google Shape;190;gd1edc10b5a_2_0"/>
          <p:cNvSpPr txBox="1"/>
          <p:nvPr/>
        </p:nvSpPr>
        <p:spPr>
          <a:xfrm>
            <a:off x="2876450" y="1495100"/>
            <a:ext cx="9360600" cy="400200"/>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endParaRPr lang="ko-KR" altLang="en-US"/>
          </a:p>
        </p:txBody>
      </p:sp>
      <p:sp>
        <p:nvSpPr>
          <p:cNvPr id="192" name="Google Shape;192;gd1edc10b5a_2_0"/>
          <p:cNvSpPr/>
          <p:nvPr/>
        </p:nvSpPr>
        <p:spPr>
          <a:xfrm>
            <a:off x="410675" y="2263275"/>
            <a:ext cx="2665200" cy="752700"/>
          </a:xfrm>
          <a:prstGeom prst="rect">
            <a:avLst/>
          </a:prstGeom>
          <a:solidFill>
            <a:srgbClr val="3c78d8"/>
          </a:solidFill>
          <a:ln w="9525" cap="flat" cmpd="sng">
            <a:solidFill>
              <a:schemeClr val="dk2"/>
            </a:solidFill>
            <a:prstDash val="solid"/>
            <a:round/>
          </a:ln>
        </p:spPr>
        <p:txBody>
          <a:bodyPr wrap="square" lIns="91424" tIns="91424" rIns="91424" bIns="91424" anchor="t" anchorCtr="0">
            <a:noAutofit/>
          </a:bodyPr>
          <a:lstStyle/>
          <a:p>
            <a:pPr marL="0" lvl="0" indent="0" algn="l">
              <a:spcBef>
                <a:spcPct val="0"/>
              </a:spcBef>
              <a:spcAft>
                <a:spcPct val="0"/>
              </a:spcAft>
              <a:buNone/>
            </a:pPr>
            <a:endParaRPr lang="ko-KR" altLang="en-US"/>
          </a:p>
          <a:p>
            <a:pPr marL="0" lvl="0" indent="0" algn="ctr">
              <a:spcBef>
                <a:spcPct val="0"/>
              </a:spcBef>
              <a:spcAft>
                <a:spcPct val="0"/>
              </a:spcAft>
              <a:buNone/>
            </a:pPr>
            <a:r>
              <a:rPr lang="en-US" altLang="en-US" sz="2000">
                <a:solidFill>
                  <a:schemeClr val="lt1"/>
                </a:solidFill>
              </a:rPr>
              <a:t> list(list.jsp)</a:t>
            </a:r>
            <a:endParaRPr lang="ko-KR" altLang="en-US" sz="2000">
              <a:solidFill>
                <a:schemeClr val="lt1"/>
              </a:solidFill>
            </a:endParaRPr>
          </a:p>
        </p:txBody>
      </p:sp>
      <p:sp>
        <p:nvSpPr>
          <p:cNvPr id="194" name="Google Shape;194;gd1edc10b5a_2_0"/>
          <p:cNvSpPr/>
          <p:nvPr/>
        </p:nvSpPr>
        <p:spPr>
          <a:xfrm>
            <a:off x="4762875" y="2202015"/>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Clr>
                <a:schemeClr val="dk1"/>
              </a:buClr>
              <a:buSzPct val="25000"/>
              <a:buFont typeface="Arial"/>
              <a:buNone/>
            </a:pPr>
            <a:r>
              <a:rPr lang="en-US" altLang="en-US" sz="2000">
                <a:solidFill>
                  <a:schemeClr val="lt1"/>
                </a:solidFill>
              </a:rPr>
              <a:t>&lt;&lt;class&gt;&gt;</a:t>
            </a:r>
            <a:endParaRPr lang="en-US" altLang="en-US" sz="2000">
              <a:solidFill>
                <a:schemeClr val="lt1"/>
              </a:solidFill>
            </a:endParaRPr>
          </a:p>
          <a:p>
            <a:pPr marL="0" lvl="0" indent="0" algn="ctr">
              <a:spcBef>
                <a:spcPct val="0"/>
              </a:spcBef>
              <a:spcAft>
                <a:spcPct val="0"/>
              </a:spcAft>
              <a:buClr>
                <a:schemeClr val="dk1"/>
              </a:buClr>
              <a:buSzPct val="25000"/>
              <a:buFont typeface="Arial"/>
              <a:buNone/>
            </a:pPr>
            <a:r>
              <a:rPr lang="en-US" altLang="ko-KR" sz="2000">
                <a:solidFill>
                  <a:schemeClr val="lt1"/>
                </a:solidFill>
              </a:rPr>
              <a:t>GradeWrite</a:t>
            </a:r>
            <a:r>
              <a:rPr lang="en-US" altLang="en-US" sz="2000">
                <a:solidFill>
                  <a:schemeClr val="lt1"/>
                </a:solidFill>
              </a:rPr>
              <a:t>Service</a:t>
            </a:r>
            <a:endParaRPr lang="en-US" altLang="en-US" sz="2000">
              <a:solidFill>
                <a:schemeClr val="lt1"/>
              </a:solidFill>
            </a:endParaRPr>
          </a:p>
          <a:p>
            <a:pPr marL="0" lvl="0" indent="0" algn="ctr">
              <a:spcBef>
                <a:spcPct val="0"/>
              </a:spcBef>
              <a:spcAft>
                <a:spcPct val="0"/>
              </a:spcAft>
              <a:buClr>
                <a:schemeClr val="dk1"/>
              </a:buClr>
              <a:buSzPct val="25000"/>
              <a:buFont typeface="Arial"/>
              <a:buNone/>
            </a:pPr>
            <a:r>
              <a:rPr lang="en-US" altLang="en-US" sz="2000">
                <a:solidFill>
                  <a:schemeClr val="lt1"/>
                </a:solidFill>
              </a:rPr>
              <a:t> </a:t>
            </a:r>
            <a:endParaRPr lang="ko-KR" altLang="en-US" sz="2000"/>
          </a:p>
        </p:txBody>
      </p:sp>
      <p:cxnSp>
        <p:nvCxnSpPr>
          <p:cNvPr id="195" name="Google Shape;195;gd1edc10b5a_2_0"/>
          <p:cNvCxnSpPr>
            <a:stCxn id="194" idx="0"/>
            <a:endCxn id="192" idx="0"/>
          </p:cNvCxnSpPr>
          <p:nvPr/>
        </p:nvCxnSpPr>
        <p:spPr>
          <a:xfrm rot="5400000">
            <a:off x="3888825" y="56565"/>
            <a:ext cx="61200" cy="4352100"/>
          </a:xfrm>
          <a:prstGeom prst="bentConnector3">
            <a:avLst>
              <a:gd name="adj1" fmla="val -389093"/>
            </a:avLst>
          </a:prstGeom>
          <a:noFill/>
          <a:ln w="28575" cap="flat" cmpd="sng">
            <a:solidFill>
              <a:srgbClr val="e69138"/>
            </a:solidFill>
            <a:prstDash val="solid"/>
            <a:round/>
            <a:tailEnd type="triangle" w="med" len="med"/>
          </a:ln>
        </p:spPr>
      </p:cxnSp>
      <p:sp>
        <p:nvSpPr>
          <p:cNvPr id="196" name="Google Shape;196;gd1edc10b5a_2_0"/>
          <p:cNvSpPr txBox="1"/>
          <p:nvPr/>
        </p:nvSpPr>
        <p:spPr>
          <a:xfrm>
            <a:off x="2876450" y="1546725"/>
            <a:ext cx="1738800" cy="421125"/>
          </a:xfrm>
          <a:prstGeom prst="rect">
            <a:avLst/>
          </a:prstGeom>
          <a:noFill/>
          <a:ln>
            <a:noFill/>
          </a:ln>
        </p:spPr>
        <p:txBody>
          <a:bodyPr wrap="square" lIns="91424" tIns="91424" rIns="91424" bIns="91424" anchor="t" anchorCtr="0">
            <a:spAutoFit/>
          </a:bodyPr>
          <a:lstStyle/>
          <a:p>
            <a:pPr marL="0" lvl="0" indent="0" algn="ctr">
              <a:spcBef>
                <a:spcPct val="0"/>
              </a:spcBef>
              <a:spcAft>
                <a:spcPct val="0"/>
              </a:spcAft>
              <a:buNone/>
            </a:pPr>
            <a:r>
              <a:rPr lang="en-US" altLang="en-US" sz="1600">
                <a:solidFill>
                  <a:srgbClr val="0000ff"/>
                </a:solidFill>
              </a:rPr>
              <a:t>List&lt;</a:t>
            </a:r>
            <a:r>
              <a:rPr lang="en-US" altLang="ko-KR" sz="1600">
                <a:solidFill>
                  <a:srgbClr val="0000ff"/>
                </a:solidFill>
              </a:rPr>
              <a:t>Grade</a:t>
            </a:r>
            <a:r>
              <a:rPr lang="en-US" altLang="en-US" sz="1600">
                <a:solidFill>
                  <a:srgbClr val="0000ff"/>
                </a:solidFill>
              </a:rPr>
              <a:t>VO&gt;</a:t>
            </a:r>
            <a:endParaRPr lang="en-US" altLang="en-US" sz="1600">
              <a:solidFill>
                <a:srgbClr val="0000ff"/>
              </a:solidFill>
            </a:endParaRPr>
          </a:p>
        </p:txBody>
      </p:sp>
      <p:sp>
        <p:nvSpPr>
          <p:cNvPr id="197" name="Google Shape;197;gd1edc10b5a_2_0"/>
          <p:cNvSpPr/>
          <p:nvPr/>
        </p:nvSpPr>
        <p:spPr>
          <a:xfrm>
            <a:off x="4763925" y="2932227"/>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None/>
            </a:pPr>
            <a:r>
              <a:rPr lang="en-US" altLang="en-US" sz="2000">
                <a:solidFill>
                  <a:schemeClr val="lt1"/>
                </a:solidFill>
              </a:rPr>
              <a:t>service(GradeVO vo)</a:t>
            </a:r>
            <a:endParaRPr lang="en-US" altLang="en-US" sz="2000">
              <a:solidFill>
                <a:schemeClr val="lt1"/>
              </a:solidFill>
            </a:endParaRPr>
          </a:p>
          <a:p>
            <a:pPr marL="0" lvl="0" indent="0" algn="ctr">
              <a:spcBef>
                <a:spcPct val="0"/>
              </a:spcBef>
              <a:spcAft>
                <a:spcPct val="0"/>
              </a:spcAft>
              <a:buNone/>
            </a:pPr>
            <a:r>
              <a:rPr lang="en-US" altLang="en-US" sz="2000">
                <a:solidFill>
                  <a:schemeClr val="lt1"/>
                </a:solidFill>
              </a:rPr>
              <a:t> </a:t>
            </a:r>
            <a:endParaRPr lang="ko-KR" altLang="en-US" sz="2000"/>
          </a:p>
        </p:txBody>
      </p:sp>
      <p:cxnSp>
        <p:nvCxnSpPr>
          <p:cNvPr id="198" name="Google Shape;198;gd1edc10b5a_2_0"/>
          <p:cNvCxnSpPr>
            <a:stCxn id="192" idx="3"/>
            <a:endCxn id="197" idx="1"/>
          </p:cNvCxnSpPr>
          <p:nvPr/>
        </p:nvCxnSpPr>
        <p:spPr>
          <a:xfrm>
            <a:off x="3075875" y="2639625"/>
            <a:ext cx="1688100" cy="681000"/>
          </a:xfrm>
          <a:prstGeom prst="bentConnector3">
            <a:avLst>
              <a:gd name="adj1" fmla="val 49999"/>
            </a:avLst>
          </a:prstGeom>
          <a:noFill/>
          <a:ln w="28575" cap="flat" cmpd="sng">
            <a:solidFill>
              <a:srgbClr val="e69138"/>
            </a:solidFill>
            <a:prstDash val="solid"/>
            <a:round/>
            <a:tailEnd type="triangle" w="med" len="med"/>
          </a:ln>
        </p:spPr>
      </p:cxnSp>
      <p:cxnSp>
        <p:nvCxnSpPr>
          <p:cNvPr id="199" name="Google Shape;199;gd1edc10b5a_2_0"/>
          <p:cNvCxnSpPr>
            <a:stCxn id="197" idx="2"/>
            <a:endCxn id="200" idx="0"/>
          </p:cNvCxnSpPr>
          <p:nvPr/>
        </p:nvCxnSpPr>
        <p:spPr>
          <a:xfrm rot="16200000" flipH="1">
            <a:off x="5502375" y="4303377"/>
            <a:ext cx="1188900" cy="600"/>
          </a:xfrm>
          <a:prstGeom prst="bentConnector3">
            <a:avLst>
              <a:gd name="adj1" fmla="val 50005"/>
            </a:avLst>
          </a:prstGeom>
          <a:noFill/>
          <a:ln w="28575" cap="flat" cmpd="sng">
            <a:solidFill>
              <a:srgbClr val="e69138"/>
            </a:solidFill>
            <a:prstDash val="solid"/>
            <a:round/>
            <a:tailEnd type="triangle" w="med" len="med"/>
          </a:ln>
        </p:spPr>
      </p:cxnSp>
      <p:sp>
        <p:nvSpPr>
          <p:cNvPr id="200" name="Google Shape;200;gd1edc10b5a_2_0"/>
          <p:cNvSpPr/>
          <p:nvPr/>
        </p:nvSpPr>
        <p:spPr>
          <a:xfrm>
            <a:off x="4763925" y="4898240"/>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None/>
            </a:pPr>
            <a:r>
              <a:rPr lang="en-US" altLang="en-US" sz="2000">
                <a:solidFill>
                  <a:schemeClr val="lt1"/>
                </a:solidFill>
              </a:rPr>
              <a:t>&lt;&lt;class&gt;&gt;</a:t>
            </a:r>
            <a:endParaRPr lang="en-US" altLang="en-US" sz="2000">
              <a:solidFill>
                <a:schemeClr val="lt1"/>
              </a:solidFill>
            </a:endParaRPr>
          </a:p>
          <a:p>
            <a:pPr marL="0" lvl="0" indent="0" algn="ctr">
              <a:spcBef>
                <a:spcPct val="0"/>
              </a:spcBef>
              <a:spcAft>
                <a:spcPct val="0"/>
              </a:spcAft>
              <a:buNone/>
            </a:pPr>
            <a:r>
              <a:rPr lang="en-US" altLang="ko-KR" sz="2000">
                <a:solidFill>
                  <a:schemeClr val="lt1"/>
                </a:solidFill>
              </a:rPr>
              <a:t>Grade</a:t>
            </a:r>
            <a:r>
              <a:rPr lang="en-US" altLang="en-US" sz="2000">
                <a:solidFill>
                  <a:schemeClr val="lt1"/>
                </a:solidFill>
              </a:rPr>
              <a:t>DAO</a:t>
            </a:r>
            <a:endParaRPr lang="en-US" altLang="en-US" sz="2000">
              <a:solidFill>
                <a:schemeClr val="lt1"/>
              </a:solidFill>
            </a:endParaRPr>
          </a:p>
          <a:p>
            <a:pPr marL="0" lvl="0" indent="0" algn="ctr">
              <a:spcBef>
                <a:spcPct val="0"/>
              </a:spcBef>
              <a:spcAft>
                <a:spcPct val="0"/>
              </a:spcAft>
              <a:buNone/>
            </a:pPr>
            <a:r>
              <a:rPr lang="en-US" altLang="en-US" sz="2000">
                <a:solidFill>
                  <a:schemeClr val="lt1"/>
                </a:solidFill>
              </a:rPr>
              <a:t> </a:t>
            </a:r>
            <a:endParaRPr lang="ko-KR" altLang="en-US" sz="2000"/>
          </a:p>
        </p:txBody>
      </p:sp>
      <p:sp>
        <p:nvSpPr>
          <p:cNvPr id="201" name="Google Shape;201;gd1edc10b5a_2_0"/>
          <p:cNvSpPr/>
          <p:nvPr/>
        </p:nvSpPr>
        <p:spPr>
          <a:xfrm>
            <a:off x="4763925" y="5663802"/>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None/>
            </a:pPr>
            <a:r>
              <a:rPr lang="en-US" altLang="ko-KR" sz="2000">
                <a:solidFill>
                  <a:schemeClr val="lt1"/>
                </a:solidFill>
              </a:rPr>
              <a:t>write(vo)</a:t>
            </a:r>
            <a:endParaRPr lang="en-US" altLang="ko-KR" sz="2000">
              <a:solidFill>
                <a:schemeClr val="lt1"/>
              </a:solidFill>
            </a:endParaRPr>
          </a:p>
          <a:p>
            <a:pPr marL="0" lvl="0" indent="0" algn="ctr">
              <a:spcBef>
                <a:spcPct val="0"/>
              </a:spcBef>
              <a:spcAft>
                <a:spcPct val="0"/>
              </a:spcAft>
              <a:buNone/>
            </a:pPr>
            <a:r>
              <a:rPr lang="en-US" altLang="en-US" sz="2000">
                <a:solidFill>
                  <a:schemeClr val="lt1"/>
                </a:solidFill>
              </a:rPr>
              <a:t> </a:t>
            </a:r>
            <a:endParaRPr lang="ko-KR" altLang="en-US" sz="2000"/>
          </a:p>
        </p:txBody>
      </p:sp>
      <p:cxnSp>
        <p:nvCxnSpPr>
          <p:cNvPr id="202" name="Google Shape;202;gd1edc10b5a_2_0"/>
          <p:cNvCxnSpPr>
            <a:stCxn id="201" idx="3"/>
            <a:endCxn id="197" idx="3"/>
          </p:cNvCxnSpPr>
          <p:nvPr/>
        </p:nvCxnSpPr>
        <p:spPr>
          <a:xfrm rot="10800000" flipH="1">
            <a:off x="7429125" y="3320802"/>
            <a:ext cx="600" cy="2731500"/>
          </a:xfrm>
          <a:prstGeom prst="bentConnector3">
            <a:avLst>
              <a:gd name="adj1" fmla="val 39687500"/>
            </a:avLst>
          </a:prstGeom>
          <a:noFill/>
          <a:ln w="28575" cap="flat" cmpd="sng">
            <a:solidFill>
              <a:srgbClr val="e69138"/>
            </a:solidFill>
            <a:prstDash val="solid"/>
            <a:round/>
            <a:tailEnd type="triangle" w="med" len="med"/>
          </a:ln>
        </p:spPr>
      </p:cxnSp>
      <p:sp>
        <p:nvSpPr>
          <p:cNvPr id="203" name="Google Shape;203;gd1edc10b5a_2_0"/>
          <p:cNvSpPr txBox="1"/>
          <p:nvPr/>
        </p:nvSpPr>
        <p:spPr>
          <a:xfrm>
            <a:off x="3152750" y="2008425"/>
            <a:ext cx="1611225" cy="1188150"/>
          </a:xfrm>
          <a:prstGeom prst="rect">
            <a:avLst/>
          </a:prstGeom>
          <a:noFill/>
          <a:ln>
            <a:noFill/>
          </a:ln>
        </p:spPr>
        <p:txBody>
          <a:bodyPr wrap="square" lIns="91424" tIns="91424" rIns="91424" bIns="91424" anchor="t" anchorCtr="0">
            <a:spAutoFit/>
          </a:bodyPr>
          <a:lstStyle/>
          <a:p>
            <a:pPr marL="0" lvl="0" indent="0" algn="ctr">
              <a:spcBef>
                <a:spcPct val="0"/>
              </a:spcBef>
              <a:spcAft>
                <a:spcPct val="0"/>
              </a:spcAft>
              <a:buNone/>
            </a:pPr>
            <a:endParaRPr lang="ko-KR" altLang="en-US">
              <a:solidFill>
                <a:srgbClr val="ff0000"/>
              </a:solidFill>
            </a:endParaRPr>
          </a:p>
          <a:p>
            <a:pPr marL="0" lvl="0" indent="0" algn="ctr">
              <a:spcBef>
                <a:spcPct val="0"/>
              </a:spcBef>
              <a:spcAft>
                <a:spcPct val="0"/>
              </a:spcAft>
              <a:buNone/>
            </a:pPr>
            <a:r>
              <a:rPr lang="en-US" altLang="en-US" sz="1600" b="1">
                <a:solidFill>
                  <a:srgbClr val="ff0000"/>
                </a:solidFill>
              </a:rPr>
              <a:t>GradeVO vo</a:t>
            </a:r>
            <a:endParaRPr lang="en-US" altLang="en-US" sz="1600" b="1">
              <a:solidFill>
                <a:srgbClr val="ff0000"/>
              </a:solidFill>
            </a:endParaRPr>
          </a:p>
          <a:p>
            <a:pPr marL="0" lvl="0" indent="0" algn="ctr">
              <a:spcBef>
                <a:spcPct val="0"/>
              </a:spcBef>
              <a:spcAft>
                <a:spcPct val="0"/>
              </a:spcAft>
              <a:buNone/>
            </a:pPr>
            <a:r>
              <a:rPr lang="en-US" altLang="ko-KR" sz="1600" b="1">
                <a:solidFill>
                  <a:srgbClr val="ff0000"/>
                </a:solidFill>
              </a:rPr>
              <a:t>-gradeNo</a:t>
            </a:r>
            <a:endParaRPr lang="en-US" altLang="ko-KR" sz="1600" b="1">
              <a:solidFill>
                <a:srgbClr val="ff0000"/>
              </a:solidFill>
            </a:endParaRPr>
          </a:p>
          <a:p>
            <a:pPr marL="0" lvl="0" indent="0" algn="ctr">
              <a:spcBef>
                <a:spcPct val="0"/>
              </a:spcBef>
              <a:spcAft>
                <a:spcPct val="0"/>
              </a:spcAft>
              <a:buNone/>
            </a:pPr>
            <a:r>
              <a:rPr lang="en-US" altLang="ko-KR" sz="1600" b="1">
                <a:solidFill>
                  <a:srgbClr val="ff0000"/>
                </a:solidFill>
              </a:rPr>
              <a:t>-gradeName</a:t>
            </a:r>
            <a:endParaRPr lang="en-US" altLang="ko-KR" sz="1600" b="1">
              <a:solidFill>
                <a:srgbClr val="ff0000"/>
              </a:solidFill>
            </a:endParaRPr>
          </a:p>
        </p:txBody>
      </p:sp>
      <p:sp>
        <p:nvSpPr>
          <p:cNvPr id="205" name="Google Shape;205;gd1edc10b5a_2_0"/>
          <p:cNvSpPr txBox="1"/>
          <p:nvPr/>
        </p:nvSpPr>
        <p:spPr>
          <a:xfrm>
            <a:off x="7667250" y="5421250"/>
            <a:ext cx="4732500" cy="431100"/>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r>
              <a:rPr lang="en-US" altLang="en-US" sz="1600"/>
              <a:t>public </a:t>
            </a:r>
            <a:r>
              <a:rPr lang="en-US" altLang="ko-KR" sz="1600">
                <a:solidFill>
                  <a:srgbClr val="0000ff"/>
                </a:solidFill>
              </a:rPr>
              <a:t>int</a:t>
            </a:r>
            <a:r>
              <a:rPr lang="en-US" altLang="en-US" sz="1600"/>
              <a:t> </a:t>
            </a:r>
            <a:r>
              <a:rPr lang="en-US" altLang="ko-KR" sz="1600"/>
              <a:t>write</a:t>
            </a:r>
            <a:r>
              <a:rPr lang="en-US" altLang="en-US" sz="1600"/>
              <a:t>(</a:t>
            </a:r>
            <a:r>
              <a:rPr lang="en-US" altLang="en-US" sz="1600">
                <a:solidFill>
                  <a:srgbClr val="ff0000"/>
                </a:solidFill>
              </a:rPr>
              <a:t>GradeVO vo</a:t>
            </a:r>
            <a:r>
              <a:rPr lang="en-US" altLang="en-US" sz="1600"/>
              <a:t>)</a:t>
            </a:r>
            <a:endParaRPr lang="en-US" altLang="en-US" sz="1600"/>
          </a:p>
        </p:txBody>
      </p:sp>
      <p:sp>
        <p:nvSpPr>
          <p:cNvPr id="207" name="Google Shape;207;gd1edc10b5a_2_0"/>
          <p:cNvSpPr txBox="1"/>
          <p:nvPr/>
        </p:nvSpPr>
        <p:spPr>
          <a:xfrm>
            <a:off x="7667250" y="3319725"/>
            <a:ext cx="4830000" cy="415500"/>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r>
              <a:rPr lang="en-US" altLang="en-US" sz="1500"/>
              <a:t>public </a:t>
            </a:r>
            <a:r>
              <a:rPr lang="en-US" altLang="ko-KR" sz="1500"/>
              <a:t>int</a:t>
            </a:r>
            <a:r>
              <a:rPr lang="en-US" altLang="en-US" sz="1500"/>
              <a:t> service(</a:t>
            </a:r>
            <a:r>
              <a:rPr lang="en-US" altLang="en-US" sz="1500">
                <a:solidFill>
                  <a:srgbClr val="ff0000"/>
                </a:solidFill>
              </a:rPr>
              <a:t>GradeVO vo</a:t>
            </a:r>
            <a:r>
              <a:rPr lang="en-US" altLang="en-US" sz="1500"/>
              <a:t>)</a:t>
            </a:r>
            <a:endParaRPr lang="en-US" altLang="en-US" sz="1500"/>
          </a:p>
        </p:txBody>
      </p:sp>
      <p:sp>
        <p:nvSpPr>
          <p:cNvPr id="208" name="Google Shape;208;gd1edc10b5a_2_0"/>
          <p:cNvSpPr/>
          <p:nvPr/>
        </p:nvSpPr>
        <p:spPr>
          <a:xfrm>
            <a:off x="673450" y="4532476"/>
            <a:ext cx="1378800" cy="1638300"/>
          </a:xfrm>
          <a:prstGeom prst="flowChartMagneticDisk">
            <a:avLst/>
          </a:prstGeom>
          <a:solidFill>
            <a:schemeClr val="lt2"/>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r>
              <a:rPr lang="en-US" altLang="en-US" sz="2000"/>
              <a:t>DB</a:t>
            </a:r>
            <a:endParaRPr lang="ko-KR" altLang="en-US" sz="2000"/>
          </a:p>
        </p:txBody>
      </p:sp>
      <p:cxnSp>
        <p:nvCxnSpPr>
          <p:cNvPr id="210" name="Google Shape;210;gd1edc10b5a_2_0"/>
          <p:cNvCxnSpPr/>
          <p:nvPr/>
        </p:nvCxnSpPr>
        <p:spPr>
          <a:xfrm rot="10800000">
            <a:off x="2026450" y="5418413"/>
            <a:ext cx="2763300" cy="16200"/>
          </a:xfrm>
          <a:prstGeom prst="straightConnector1">
            <a:avLst/>
          </a:prstGeom>
          <a:noFill/>
          <a:ln w="28575" cap="flat" cmpd="sng">
            <a:solidFill>
              <a:srgbClr val="93c47d"/>
            </a:solidFill>
            <a:prstDash val="dash"/>
            <a:round/>
            <a:tailEnd type="triangle" w="med" len="med"/>
          </a:ln>
        </p:spPr>
      </p:cxnSp>
      <p:sp>
        <p:nvSpPr>
          <p:cNvPr id="213" name="Google Shape;256;gd1edc10b5a_2_132"/>
          <p:cNvSpPr/>
          <p:nvPr/>
        </p:nvSpPr>
        <p:spPr>
          <a:xfrm>
            <a:off x="410675" y="3021500"/>
            <a:ext cx="2665200" cy="752700"/>
          </a:xfrm>
          <a:prstGeom prst="rect">
            <a:avLst/>
          </a:prstGeom>
          <a:solidFill>
            <a:srgbClr val="3c78d8"/>
          </a:solidFill>
          <a:ln w="9525" cap="flat" cmpd="sng">
            <a:solidFill>
              <a:schemeClr val="dk2"/>
            </a:solidFill>
            <a:prstDash val="solid"/>
            <a:round/>
          </a:ln>
        </p:spPr>
        <p:txBody>
          <a:bodyPr wrap="square" lIns="91424" tIns="91424" rIns="91424" bIns="91424" anchor="t" anchorCtr="0">
            <a:noAutofit/>
          </a:bodyPr>
          <a:lstStyle/>
          <a:p>
            <a:pPr marL="0" lvl="0" indent="0" algn="l">
              <a:spcBef>
                <a:spcPct val="0"/>
              </a:spcBef>
              <a:spcAft>
                <a:spcPct val="0"/>
              </a:spcAft>
              <a:buNone/>
            </a:pPr>
            <a:endParaRPr lang="ko-KR" altLang="en-US"/>
          </a:p>
          <a:p>
            <a:pPr marL="0" lvl="0" indent="0" algn="ctr">
              <a:spcBef>
                <a:spcPct val="0"/>
              </a:spcBef>
              <a:spcAft>
                <a:spcPct val="0"/>
              </a:spcAft>
              <a:buNone/>
            </a:pPr>
            <a:r>
              <a:rPr lang="en-US" altLang="en-US" sz="2000">
                <a:solidFill>
                  <a:schemeClr val="lt1"/>
                </a:solidFill>
              </a:rPr>
              <a:t> write(write.jsp)</a:t>
            </a:r>
            <a:endParaRPr lang="ko-KR" altLang="en-US" sz="2000">
              <a:solidFill>
                <a:schemeClr val="lt1"/>
              </a:solidFill>
            </a:endParaRPr>
          </a:p>
        </p:txBody>
      </p:sp>
      <p:sp>
        <p:nvSpPr>
          <p:cNvPr id="214" name="직사각형 3"/>
          <p:cNvSpPr/>
          <p:nvPr/>
        </p:nvSpPr>
        <p:spPr>
          <a:xfrm>
            <a:off x="538338" y="652144"/>
            <a:ext cx="3375250" cy="395518"/>
          </a:xfrm>
          <a:prstGeom prst="rect">
            <a:avLst/>
          </a:prstGeom>
        </p:spPr>
        <p:txBody>
          <a:bodyPr wrap="square">
            <a:spAutoFit/>
          </a:bodyPr>
          <a:lstStyle/>
          <a:p>
            <a:pPr lvl="0"/>
            <a:r>
              <a:rPr lang="en-US" altLang="ko-KR" sz="2000" b="1"/>
              <a:t>write DFD</a:t>
            </a:r>
            <a:endParaRPr lang="en-US" altLang="ko-KR" sz="2000" b="1"/>
          </a:p>
        </p:txBody>
      </p:sp>
      <p:sp>
        <p:nvSpPr>
          <p:cNvPr id="215" name="Google Shape;203;gd1edc10b5a_2_0"/>
          <p:cNvSpPr txBox="1"/>
          <p:nvPr/>
        </p:nvSpPr>
        <p:spPr>
          <a:xfrm>
            <a:off x="4572000" y="3709227"/>
            <a:ext cx="1611225" cy="1192323"/>
          </a:xfrm>
          <a:prstGeom prst="rect">
            <a:avLst/>
          </a:prstGeom>
          <a:noFill/>
          <a:ln>
            <a:noFill/>
          </a:ln>
        </p:spPr>
        <p:txBody>
          <a:bodyPr wrap="square" lIns="91424" tIns="91424" rIns="91424" bIns="91424" anchor="t" anchorCtr="0">
            <a:spAutoFit/>
          </a:bodyPr>
          <a:lstStyle/>
          <a:p>
            <a:pPr marL="0" lvl="0" indent="0" algn="ctr">
              <a:spcBef>
                <a:spcPct val="0"/>
              </a:spcBef>
              <a:spcAft>
                <a:spcPct val="0"/>
              </a:spcAft>
              <a:buNone/>
            </a:pPr>
            <a:endParaRPr lang="ko-KR" altLang="en-US">
              <a:solidFill>
                <a:srgbClr val="ff0000"/>
              </a:solidFill>
            </a:endParaRPr>
          </a:p>
          <a:p>
            <a:pPr marL="0" lvl="0" indent="0" algn="ctr">
              <a:spcBef>
                <a:spcPct val="0"/>
              </a:spcBef>
              <a:spcAft>
                <a:spcPct val="0"/>
              </a:spcAft>
              <a:buNone/>
            </a:pPr>
            <a:r>
              <a:rPr lang="en-US" altLang="en-US" sz="1600" b="1">
                <a:solidFill>
                  <a:srgbClr val="ff0000"/>
                </a:solidFill>
              </a:rPr>
              <a:t>GradeVO vo</a:t>
            </a:r>
            <a:endParaRPr lang="en-US" altLang="en-US" sz="1600" b="1">
              <a:solidFill>
                <a:srgbClr val="ff0000"/>
              </a:solidFill>
            </a:endParaRPr>
          </a:p>
          <a:p>
            <a:pPr marL="0" lvl="0" indent="0" algn="ctr">
              <a:spcBef>
                <a:spcPct val="0"/>
              </a:spcBef>
              <a:spcAft>
                <a:spcPct val="0"/>
              </a:spcAft>
              <a:buNone/>
            </a:pPr>
            <a:r>
              <a:rPr lang="en-US" altLang="ko-KR" sz="1600" b="1">
                <a:solidFill>
                  <a:srgbClr val="ff0000"/>
                </a:solidFill>
              </a:rPr>
              <a:t>-gradeNo</a:t>
            </a:r>
            <a:endParaRPr lang="en-US" altLang="ko-KR" sz="1600" b="1">
              <a:solidFill>
                <a:srgbClr val="ff0000"/>
              </a:solidFill>
            </a:endParaRPr>
          </a:p>
          <a:p>
            <a:pPr marL="0" lvl="0" indent="0" algn="ctr">
              <a:spcBef>
                <a:spcPct val="0"/>
              </a:spcBef>
              <a:spcAft>
                <a:spcPct val="0"/>
              </a:spcAft>
              <a:buNone/>
            </a:pPr>
            <a:r>
              <a:rPr lang="en-US" altLang="ko-KR" sz="1600" b="1">
                <a:solidFill>
                  <a:srgbClr val="ff0000"/>
                </a:solidFill>
              </a:rPr>
              <a:t>-gradeName</a:t>
            </a:r>
            <a:endParaRPr lang="en-US" altLang="ko-KR" sz="1600" b="1">
              <a:solidFill>
                <a:srgbClr val="ff0000"/>
              </a:solidFill>
            </a:endParaRPr>
          </a:p>
        </p:txBody>
      </p:sp>
    </p:spTree>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bfbfb"/>
        </a:solidFill>
      </p:bgPr>
    </p:bg>
    <p:spTree>
      <p:nvGrpSpPr>
        <p:cNvPr id="1" name=""/>
        <p:cNvGrpSpPr/>
        <p:nvPr/>
      </p:nvGrpSpPr>
      <p:grpSpPr>
        <a:xfrm>
          <a:off x="0" y="0"/>
          <a:ext cx="0" cy="0"/>
          <a:chOff x="0" y="0"/>
          <a:chExt cx="0" cy="0"/>
        </a:xfrm>
      </p:grpSpPr>
      <p:sp>
        <p:nvSpPr>
          <p:cNvPr id="190" name="Google Shape;190;gd1edc10b5a_2_0"/>
          <p:cNvSpPr txBox="1"/>
          <p:nvPr/>
        </p:nvSpPr>
        <p:spPr>
          <a:xfrm>
            <a:off x="2876450" y="1495100"/>
            <a:ext cx="9360600" cy="400200"/>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endParaRPr lang="ko-KR" altLang="en-US"/>
          </a:p>
        </p:txBody>
      </p:sp>
      <p:sp>
        <p:nvSpPr>
          <p:cNvPr id="192" name="Google Shape;192;gd1edc10b5a_2_0"/>
          <p:cNvSpPr/>
          <p:nvPr/>
        </p:nvSpPr>
        <p:spPr>
          <a:xfrm>
            <a:off x="410675" y="2263275"/>
            <a:ext cx="2665200" cy="752700"/>
          </a:xfrm>
          <a:prstGeom prst="rect">
            <a:avLst/>
          </a:prstGeom>
          <a:solidFill>
            <a:srgbClr val="3c78d8"/>
          </a:solidFill>
          <a:ln w="9525" cap="flat" cmpd="sng">
            <a:solidFill>
              <a:schemeClr val="dk2"/>
            </a:solidFill>
            <a:prstDash val="solid"/>
            <a:round/>
          </a:ln>
        </p:spPr>
        <p:txBody>
          <a:bodyPr wrap="square" lIns="91424" tIns="91424" rIns="91424" bIns="91424" anchor="t" anchorCtr="0">
            <a:noAutofit/>
          </a:bodyPr>
          <a:lstStyle/>
          <a:p>
            <a:pPr marL="0" lvl="0" indent="0" algn="l">
              <a:spcBef>
                <a:spcPct val="0"/>
              </a:spcBef>
              <a:spcAft>
                <a:spcPct val="0"/>
              </a:spcAft>
              <a:buNone/>
            </a:pPr>
            <a:endParaRPr lang="ko-KR" altLang="en-US"/>
          </a:p>
          <a:p>
            <a:pPr marL="0" lvl="0" indent="0" algn="ctr">
              <a:spcBef>
                <a:spcPct val="0"/>
              </a:spcBef>
              <a:spcAft>
                <a:spcPct val="0"/>
              </a:spcAft>
              <a:buNone/>
            </a:pPr>
            <a:r>
              <a:rPr lang="en-US" altLang="en-US" sz="2000">
                <a:solidFill>
                  <a:schemeClr val="lt1"/>
                </a:solidFill>
              </a:rPr>
              <a:t> list(list.jsp)</a:t>
            </a:r>
            <a:endParaRPr lang="ko-KR" altLang="en-US" sz="2000">
              <a:solidFill>
                <a:schemeClr val="lt1"/>
              </a:solidFill>
            </a:endParaRPr>
          </a:p>
        </p:txBody>
      </p:sp>
      <p:sp>
        <p:nvSpPr>
          <p:cNvPr id="194" name="Google Shape;194;gd1edc10b5a_2_0"/>
          <p:cNvSpPr/>
          <p:nvPr/>
        </p:nvSpPr>
        <p:spPr>
          <a:xfrm>
            <a:off x="4762875" y="2202015"/>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Clr>
                <a:schemeClr val="dk1"/>
              </a:buClr>
              <a:buSzPct val="25000"/>
              <a:buFont typeface="Arial"/>
              <a:buNone/>
            </a:pPr>
            <a:r>
              <a:rPr lang="en-US" altLang="en-US" sz="2000">
                <a:solidFill>
                  <a:schemeClr val="lt1"/>
                </a:solidFill>
              </a:rPr>
              <a:t>&lt;&lt;class&gt;&gt;</a:t>
            </a:r>
            <a:endParaRPr lang="en-US" altLang="en-US" sz="2000">
              <a:solidFill>
                <a:schemeClr val="lt1"/>
              </a:solidFill>
            </a:endParaRPr>
          </a:p>
          <a:p>
            <a:pPr marL="0" lvl="0" indent="0" algn="ctr">
              <a:spcBef>
                <a:spcPct val="0"/>
              </a:spcBef>
              <a:spcAft>
                <a:spcPct val="0"/>
              </a:spcAft>
              <a:buClr>
                <a:schemeClr val="dk1"/>
              </a:buClr>
              <a:buSzPct val="25000"/>
              <a:buFont typeface="Arial"/>
              <a:buNone/>
            </a:pPr>
            <a:r>
              <a:rPr lang="en-US" altLang="ko-KR" sz="2000">
                <a:solidFill>
                  <a:schemeClr val="lt1"/>
                </a:solidFill>
              </a:rPr>
              <a:t>GradeUpdate</a:t>
            </a:r>
            <a:r>
              <a:rPr lang="en-US" altLang="en-US" sz="2000">
                <a:solidFill>
                  <a:schemeClr val="lt1"/>
                </a:solidFill>
              </a:rPr>
              <a:t>Service</a:t>
            </a:r>
            <a:endParaRPr lang="en-US" altLang="en-US" sz="2000">
              <a:solidFill>
                <a:schemeClr val="lt1"/>
              </a:solidFill>
            </a:endParaRPr>
          </a:p>
          <a:p>
            <a:pPr marL="0" lvl="0" indent="0" algn="ctr">
              <a:spcBef>
                <a:spcPct val="0"/>
              </a:spcBef>
              <a:spcAft>
                <a:spcPct val="0"/>
              </a:spcAft>
              <a:buClr>
                <a:schemeClr val="dk1"/>
              </a:buClr>
              <a:buSzPct val="25000"/>
              <a:buFont typeface="Arial"/>
              <a:buNone/>
            </a:pPr>
            <a:r>
              <a:rPr lang="en-US" altLang="en-US" sz="2000">
                <a:solidFill>
                  <a:schemeClr val="lt1"/>
                </a:solidFill>
              </a:rPr>
              <a:t> </a:t>
            </a:r>
            <a:endParaRPr lang="ko-KR" altLang="en-US" sz="2000"/>
          </a:p>
        </p:txBody>
      </p:sp>
      <p:cxnSp>
        <p:nvCxnSpPr>
          <p:cNvPr id="195" name="Google Shape;195;gd1edc10b5a_2_0"/>
          <p:cNvCxnSpPr>
            <a:stCxn id="194" idx="0"/>
            <a:endCxn id="192" idx="0"/>
          </p:cNvCxnSpPr>
          <p:nvPr/>
        </p:nvCxnSpPr>
        <p:spPr>
          <a:xfrm rot="5400000">
            <a:off x="3888825" y="56565"/>
            <a:ext cx="61200" cy="4352100"/>
          </a:xfrm>
          <a:prstGeom prst="bentConnector3">
            <a:avLst>
              <a:gd name="adj1" fmla="val -389093"/>
            </a:avLst>
          </a:prstGeom>
          <a:noFill/>
          <a:ln w="28575" cap="flat" cmpd="sng">
            <a:solidFill>
              <a:srgbClr val="e69138"/>
            </a:solidFill>
            <a:prstDash val="solid"/>
            <a:round/>
            <a:tailEnd type="triangle" w="med" len="med"/>
          </a:ln>
        </p:spPr>
      </p:cxnSp>
      <p:sp>
        <p:nvSpPr>
          <p:cNvPr id="196" name="Google Shape;196;gd1edc10b5a_2_0"/>
          <p:cNvSpPr txBox="1"/>
          <p:nvPr/>
        </p:nvSpPr>
        <p:spPr>
          <a:xfrm>
            <a:off x="2876450" y="1546725"/>
            <a:ext cx="1738800" cy="421125"/>
          </a:xfrm>
          <a:prstGeom prst="rect">
            <a:avLst/>
          </a:prstGeom>
          <a:noFill/>
          <a:ln>
            <a:noFill/>
          </a:ln>
        </p:spPr>
        <p:txBody>
          <a:bodyPr wrap="square" lIns="91424" tIns="91424" rIns="91424" bIns="91424" anchor="t" anchorCtr="0">
            <a:spAutoFit/>
          </a:bodyPr>
          <a:lstStyle/>
          <a:p>
            <a:pPr marL="0" lvl="0" indent="0" algn="ctr">
              <a:spcBef>
                <a:spcPct val="0"/>
              </a:spcBef>
              <a:spcAft>
                <a:spcPct val="0"/>
              </a:spcAft>
              <a:buNone/>
            </a:pPr>
            <a:r>
              <a:rPr lang="en-US" altLang="en-US" sz="1600">
                <a:solidFill>
                  <a:srgbClr val="0000ff"/>
                </a:solidFill>
              </a:rPr>
              <a:t>List&lt;</a:t>
            </a:r>
            <a:r>
              <a:rPr lang="en-US" altLang="ko-KR" sz="1600">
                <a:solidFill>
                  <a:srgbClr val="0000ff"/>
                </a:solidFill>
              </a:rPr>
              <a:t>Grade</a:t>
            </a:r>
            <a:r>
              <a:rPr lang="en-US" altLang="en-US" sz="1600">
                <a:solidFill>
                  <a:srgbClr val="0000ff"/>
                </a:solidFill>
              </a:rPr>
              <a:t>VO&gt;</a:t>
            </a:r>
            <a:endParaRPr lang="en-US" altLang="en-US" sz="1600">
              <a:solidFill>
                <a:srgbClr val="0000ff"/>
              </a:solidFill>
            </a:endParaRPr>
          </a:p>
        </p:txBody>
      </p:sp>
      <p:sp>
        <p:nvSpPr>
          <p:cNvPr id="197" name="Google Shape;197;gd1edc10b5a_2_0"/>
          <p:cNvSpPr/>
          <p:nvPr/>
        </p:nvSpPr>
        <p:spPr>
          <a:xfrm>
            <a:off x="4763925" y="2932227"/>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None/>
            </a:pPr>
            <a:r>
              <a:rPr lang="en-US" altLang="en-US" sz="2000">
                <a:solidFill>
                  <a:schemeClr val="lt1"/>
                </a:solidFill>
              </a:rPr>
              <a:t>service(GradeVO vo)</a:t>
            </a:r>
            <a:endParaRPr lang="en-US" altLang="en-US" sz="2000">
              <a:solidFill>
                <a:schemeClr val="lt1"/>
              </a:solidFill>
            </a:endParaRPr>
          </a:p>
          <a:p>
            <a:pPr marL="0" lvl="0" indent="0" algn="ctr">
              <a:spcBef>
                <a:spcPct val="0"/>
              </a:spcBef>
              <a:spcAft>
                <a:spcPct val="0"/>
              </a:spcAft>
              <a:buNone/>
            </a:pPr>
            <a:r>
              <a:rPr lang="en-US" altLang="en-US" sz="2000">
                <a:solidFill>
                  <a:schemeClr val="lt1"/>
                </a:solidFill>
              </a:rPr>
              <a:t> </a:t>
            </a:r>
            <a:endParaRPr lang="ko-KR" altLang="en-US" sz="2000"/>
          </a:p>
        </p:txBody>
      </p:sp>
      <p:cxnSp>
        <p:nvCxnSpPr>
          <p:cNvPr id="198" name="Google Shape;198;gd1edc10b5a_2_0"/>
          <p:cNvCxnSpPr>
            <a:stCxn id="192" idx="3"/>
            <a:endCxn id="197" idx="1"/>
          </p:cNvCxnSpPr>
          <p:nvPr/>
        </p:nvCxnSpPr>
        <p:spPr>
          <a:xfrm>
            <a:off x="3075875" y="2639625"/>
            <a:ext cx="1688100" cy="681000"/>
          </a:xfrm>
          <a:prstGeom prst="bentConnector3">
            <a:avLst>
              <a:gd name="adj1" fmla="val 49999"/>
            </a:avLst>
          </a:prstGeom>
          <a:noFill/>
          <a:ln w="28575" cap="flat" cmpd="sng">
            <a:solidFill>
              <a:srgbClr val="e69138"/>
            </a:solidFill>
            <a:prstDash val="solid"/>
            <a:round/>
            <a:tailEnd type="triangle" w="med" len="med"/>
          </a:ln>
        </p:spPr>
      </p:cxnSp>
      <p:cxnSp>
        <p:nvCxnSpPr>
          <p:cNvPr id="199" name="Google Shape;199;gd1edc10b5a_2_0"/>
          <p:cNvCxnSpPr>
            <a:stCxn id="197" idx="2"/>
            <a:endCxn id="200" idx="0"/>
          </p:cNvCxnSpPr>
          <p:nvPr/>
        </p:nvCxnSpPr>
        <p:spPr>
          <a:xfrm rot="16200000" flipH="1">
            <a:off x="5502375" y="4303377"/>
            <a:ext cx="1188900" cy="600"/>
          </a:xfrm>
          <a:prstGeom prst="bentConnector3">
            <a:avLst>
              <a:gd name="adj1" fmla="val 50005"/>
            </a:avLst>
          </a:prstGeom>
          <a:noFill/>
          <a:ln w="28575" cap="flat" cmpd="sng">
            <a:solidFill>
              <a:srgbClr val="e69138"/>
            </a:solidFill>
            <a:prstDash val="solid"/>
            <a:round/>
            <a:tailEnd type="triangle" w="med" len="med"/>
          </a:ln>
        </p:spPr>
      </p:cxnSp>
      <p:sp>
        <p:nvSpPr>
          <p:cNvPr id="200" name="Google Shape;200;gd1edc10b5a_2_0"/>
          <p:cNvSpPr/>
          <p:nvPr/>
        </p:nvSpPr>
        <p:spPr>
          <a:xfrm>
            <a:off x="4763925" y="4898240"/>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None/>
            </a:pPr>
            <a:r>
              <a:rPr lang="en-US" altLang="en-US" sz="2000">
                <a:solidFill>
                  <a:schemeClr val="lt1"/>
                </a:solidFill>
              </a:rPr>
              <a:t>&lt;&lt;class&gt;&gt;</a:t>
            </a:r>
            <a:endParaRPr lang="en-US" altLang="en-US" sz="2000">
              <a:solidFill>
                <a:schemeClr val="lt1"/>
              </a:solidFill>
            </a:endParaRPr>
          </a:p>
          <a:p>
            <a:pPr marL="0" lvl="0" indent="0" algn="ctr">
              <a:spcBef>
                <a:spcPct val="0"/>
              </a:spcBef>
              <a:spcAft>
                <a:spcPct val="0"/>
              </a:spcAft>
              <a:buNone/>
            </a:pPr>
            <a:r>
              <a:rPr lang="en-US" altLang="ko-KR" sz="2000">
                <a:solidFill>
                  <a:schemeClr val="lt1"/>
                </a:solidFill>
              </a:rPr>
              <a:t>Grade</a:t>
            </a:r>
            <a:r>
              <a:rPr lang="en-US" altLang="en-US" sz="2000">
                <a:solidFill>
                  <a:schemeClr val="lt1"/>
                </a:solidFill>
              </a:rPr>
              <a:t>DAO</a:t>
            </a:r>
            <a:endParaRPr lang="en-US" altLang="en-US" sz="2000">
              <a:solidFill>
                <a:schemeClr val="lt1"/>
              </a:solidFill>
            </a:endParaRPr>
          </a:p>
          <a:p>
            <a:pPr marL="0" lvl="0" indent="0" algn="ctr">
              <a:spcBef>
                <a:spcPct val="0"/>
              </a:spcBef>
              <a:spcAft>
                <a:spcPct val="0"/>
              </a:spcAft>
              <a:buNone/>
            </a:pPr>
            <a:r>
              <a:rPr lang="en-US" altLang="en-US" sz="2000">
                <a:solidFill>
                  <a:schemeClr val="lt1"/>
                </a:solidFill>
              </a:rPr>
              <a:t> </a:t>
            </a:r>
            <a:endParaRPr lang="ko-KR" altLang="en-US" sz="2000"/>
          </a:p>
        </p:txBody>
      </p:sp>
      <p:sp>
        <p:nvSpPr>
          <p:cNvPr id="201" name="Google Shape;201;gd1edc10b5a_2_0"/>
          <p:cNvSpPr/>
          <p:nvPr/>
        </p:nvSpPr>
        <p:spPr>
          <a:xfrm>
            <a:off x="4763925" y="5663802"/>
            <a:ext cx="2665200" cy="777000"/>
          </a:xfrm>
          <a:prstGeom prst="rect">
            <a:avLst/>
          </a:prstGeom>
          <a:solidFill>
            <a:srgbClr val="3c78d8"/>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endParaRPr lang="ko-KR" altLang="en-US" sz="2000"/>
          </a:p>
          <a:p>
            <a:pPr marL="0" lvl="0" indent="0" algn="ctr">
              <a:spcBef>
                <a:spcPct val="0"/>
              </a:spcBef>
              <a:spcAft>
                <a:spcPct val="0"/>
              </a:spcAft>
              <a:buNone/>
            </a:pPr>
            <a:r>
              <a:rPr lang="en-US" altLang="ko-KR" sz="2000">
                <a:solidFill>
                  <a:schemeClr val="lt1"/>
                </a:solidFill>
              </a:rPr>
              <a:t>update(vo)</a:t>
            </a:r>
            <a:endParaRPr lang="en-US" altLang="ko-KR" sz="2000">
              <a:solidFill>
                <a:schemeClr val="lt1"/>
              </a:solidFill>
            </a:endParaRPr>
          </a:p>
          <a:p>
            <a:pPr marL="0" lvl="0" indent="0" algn="ctr">
              <a:spcBef>
                <a:spcPct val="0"/>
              </a:spcBef>
              <a:spcAft>
                <a:spcPct val="0"/>
              </a:spcAft>
              <a:buNone/>
            </a:pPr>
            <a:r>
              <a:rPr lang="en-US" altLang="en-US" sz="2000">
                <a:solidFill>
                  <a:schemeClr val="lt1"/>
                </a:solidFill>
              </a:rPr>
              <a:t> </a:t>
            </a:r>
            <a:endParaRPr lang="ko-KR" altLang="en-US" sz="2000"/>
          </a:p>
        </p:txBody>
      </p:sp>
      <p:cxnSp>
        <p:nvCxnSpPr>
          <p:cNvPr id="202" name="Google Shape;202;gd1edc10b5a_2_0"/>
          <p:cNvCxnSpPr>
            <a:stCxn id="201" idx="3"/>
            <a:endCxn id="197" idx="3"/>
          </p:cNvCxnSpPr>
          <p:nvPr/>
        </p:nvCxnSpPr>
        <p:spPr>
          <a:xfrm rot="10800000" flipH="1">
            <a:off x="7429125" y="3320802"/>
            <a:ext cx="600" cy="2731500"/>
          </a:xfrm>
          <a:prstGeom prst="bentConnector3">
            <a:avLst>
              <a:gd name="adj1" fmla="val 39687500"/>
            </a:avLst>
          </a:prstGeom>
          <a:noFill/>
          <a:ln w="28575" cap="flat" cmpd="sng">
            <a:solidFill>
              <a:srgbClr val="e69138"/>
            </a:solidFill>
            <a:prstDash val="solid"/>
            <a:round/>
            <a:tailEnd type="triangle" w="med" len="med"/>
          </a:ln>
        </p:spPr>
      </p:cxnSp>
      <p:sp>
        <p:nvSpPr>
          <p:cNvPr id="203" name="Google Shape;203;gd1edc10b5a_2_0"/>
          <p:cNvSpPr txBox="1"/>
          <p:nvPr/>
        </p:nvSpPr>
        <p:spPr>
          <a:xfrm>
            <a:off x="3152750" y="2008425"/>
            <a:ext cx="1611225" cy="1188150"/>
          </a:xfrm>
          <a:prstGeom prst="rect">
            <a:avLst/>
          </a:prstGeom>
          <a:noFill/>
          <a:ln>
            <a:noFill/>
          </a:ln>
        </p:spPr>
        <p:txBody>
          <a:bodyPr wrap="square" lIns="91424" tIns="91424" rIns="91424" bIns="91424" anchor="t" anchorCtr="0">
            <a:spAutoFit/>
          </a:bodyPr>
          <a:lstStyle/>
          <a:p>
            <a:pPr marL="0" lvl="0" indent="0" algn="ctr">
              <a:spcBef>
                <a:spcPct val="0"/>
              </a:spcBef>
              <a:spcAft>
                <a:spcPct val="0"/>
              </a:spcAft>
              <a:buNone/>
            </a:pPr>
            <a:endParaRPr lang="ko-KR" altLang="en-US">
              <a:solidFill>
                <a:srgbClr val="ff0000"/>
              </a:solidFill>
            </a:endParaRPr>
          </a:p>
          <a:p>
            <a:pPr marL="0" lvl="0" indent="0" algn="ctr">
              <a:spcBef>
                <a:spcPct val="0"/>
              </a:spcBef>
              <a:spcAft>
                <a:spcPct val="0"/>
              </a:spcAft>
              <a:buNone/>
            </a:pPr>
            <a:r>
              <a:rPr lang="en-US" altLang="en-US" sz="1600" b="1">
                <a:solidFill>
                  <a:srgbClr val="ff0000"/>
                </a:solidFill>
              </a:rPr>
              <a:t>GradeVO vo</a:t>
            </a:r>
            <a:endParaRPr lang="en-US" altLang="en-US" sz="1600" b="1">
              <a:solidFill>
                <a:srgbClr val="ff0000"/>
              </a:solidFill>
            </a:endParaRPr>
          </a:p>
          <a:p>
            <a:pPr marL="0" lvl="0" indent="0" algn="ctr">
              <a:spcBef>
                <a:spcPct val="0"/>
              </a:spcBef>
              <a:spcAft>
                <a:spcPct val="0"/>
              </a:spcAft>
              <a:buNone/>
            </a:pPr>
            <a:r>
              <a:rPr lang="en-US" altLang="ko-KR" sz="1600" b="1">
                <a:solidFill>
                  <a:srgbClr val="ff0000"/>
                </a:solidFill>
              </a:rPr>
              <a:t>-gradeNo</a:t>
            </a:r>
            <a:endParaRPr lang="en-US" altLang="ko-KR" sz="1600" b="1">
              <a:solidFill>
                <a:srgbClr val="ff0000"/>
              </a:solidFill>
            </a:endParaRPr>
          </a:p>
          <a:p>
            <a:pPr marL="0" lvl="0" indent="0" algn="ctr">
              <a:spcBef>
                <a:spcPct val="0"/>
              </a:spcBef>
              <a:spcAft>
                <a:spcPct val="0"/>
              </a:spcAft>
              <a:buNone/>
            </a:pPr>
            <a:r>
              <a:rPr lang="en-US" altLang="ko-KR" sz="1600" b="1">
                <a:solidFill>
                  <a:srgbClr val="ff0000"/>
                </a:solidFill>
              </a:rPr>
              <a:t>-gradeName</a:t>
            </a:r>
            <a:endParaRPr lang="en-US" altLang="ko-KR" sz="1600" b="1">
              <a:solidFill>
                <a:srgbClr val="ff0000"/>
              </a:solidFill>
            </a:endParaRPr>
          </a:p>
        </p:txBody>
      </p:sp>
      <p:sp>
        <p:nvSpPr>
          <p:cNvPr id="205" name="Google Shape;205;gd1edc10b5a_2_0"/>
          <p:cNvSpPr txBox="1"/>
          <p:nvPr/>
        </p:nvSpPr>
        <p:spPr>
          <a:xfrm>
            <a:off x="7667250" y="5421250"/>
            <a:ext cx="4732500" cy="431100"/>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r>
              <a:rPr lang="en-US" altLang="en-US" sz="1600"/>
              <a:t>public </a:t>
            </a:r>
            <a:r>
              <a:rPr lang="en-US" altLang="ko-KR" sz="1600">
                <a:solidFill>
                  <a:srgbClr val="0000ff"/>
                </a:solidFill>
              </a:rPr>
              <a:t>int</a:t>
            </a:r>
            <a:r>
              <a:rPr lang="en-US" altLang="en-US" sz="1600"/>
              <a:t> </a:t>
            </a:r>
            <a:r>
              <a:rPr lang="en-US" altLang="ko-KR" sz="1600"/>
              <a:t>update</a:t>
            </a:r>
            <a:r>
              <a:rPr lang="en-US" altLang="en-US" sz="1600"/>
              <a:t>(</a:t>
            </a:r>
            <a:r>
              <a:rPr lang="en-US" altLang="en-US" sz="1600">
                <a:solidFill>
                  <a:srgbClr val="ff0000"/>
                </a:solidFill>
              </a:rPr>
              <a:t>GradeVO vo</a:t>
            </a:r>
            <a:r>
              <a:rPr lang="en-US" altLang="en-US" sz="1600"/>
              <a:t>)</a:t>
            </a:r>
            <a:endParaRPr lang="en-US" altLang="en-US" sz="1600"/>
          </a:p>
        </p:txBody>
      </p:sp>
      <p:sp>
        <p:nvSpPr>
          <p:cNvPr id="207" name="Google Shape;207;gd1edc10b5a_2_0"/>
          <p:cNvSpPr txBox="1"/>
          <p:nvPr/>
        </p:nvSpPr>
        <p:spPr>
          <a:xfrm>
            <a:off x="7667250" y="3319725"/>
            <a:ext cx="4830000" cy="415500"/>
          </a:xfrm>
          <a:prstGeom prst="rect">
            <a:avLst/>
          </a:prstGeom>
          <a:noFill/>
          <a:ln>
            <a:noFill/>
          </a:ln>
        </p:spPr>
        <p:txBody>
          <a:bodyPr wrap="square" lIns="91424" tIns="91424" rIns="91424" bIns="91424" anchor="t" anchorCtr="0">
            <a:spAutoFit/>
          </a:bodyPr>
          <a:lstStyle/>
          <a:p>
            <a:pPr marL="0" lvl="0" indent="0" algn="l">
              <a:spcBef>
                <a:spcPct val="0"/>
              </a:spcBef>
              <a:spcAft>
                <a:spcPct val="0"/>
              </a:spcAft>
              <a:buNone/>
            </a:pPr>
            <a:r>
              <a:rPr lang="en-US" altLang="en-US" sz="1500"/>
              <a:t>public </a:t>
            </a:r>
            <a:r>
              <a:rPr lang="en-US" altLang="ko-KR" sz="1500"/>
              <a:t>int</a:t>
            </a:r>
            <a:r>
              <a:rPr lang="en-US" altLang="en-US" sz="1500"/>
              <a:t> service(</a:t>
            </a:r>
            <a:r>
              <a:rPr lang="en-US" altLang="en-US" sz="1500">
                <a:solidFill>
                  <a:srgbClr val="ff0000"/>
                </a:solidFill>
              </a:rPr>
              <a:t>GradeVO vo</a:t>
            </a:r>
            <a:r>
              <a:rPr lang="en-US" altLang="en-US" sz="1500"/>
              <a:t>)</a:t>
            </a:r>
            <a:endParaRPr lang="en-US" altLang="en-US" sz="1500"/>
          </a:p>
        </p:txBody>
      </p:sp>
      <p:sp>
        <p:nvSpPr>
          <p:cNvPr id="208" name="Google Shape;208;gd1edc10b5a_2_0"/>
          <p:cNvSpPr/>
          <p:nvPr/>
        </p:nvSpPr>
        <p:spPr>
          <a:xfrm>
            <a:off x="673450" y="4532476"/>
            <a:ext cx="1378800" cy="1638300"/>
          </a:xfrm>
          <a:prstGeom prst="flowChartMagneticDisk">
            <a:avLst/>
          </a:prstGeom>
          <a:solidFill>
            <a:schemeClr val="lt2"/>
          </a:solidFill>
          <a:ln w="9525" cap="flat" cmpd="sng">
            <a:solidFill>
              <a:schemeClr val="dk2"/>
            </a:solidFill>
            <a:prstDash val="solid"/>
            <a:round/>
          </a:ln>
        </p:spPr>
        <p:txBody>
          <a:bodyPr wrap="square" lIns="91424" tIns="91424" rIns="91424" bIns="91424" anchor="ctr" anchorCtr="0">
            <a:noAutofit/>
          </a:bodyPr>
          <a:lstStyle/>
          <a:p>
            <a:pPr marL="0" lvl="0" indent="0" algn="ctr">
              <a:spcBef>
                <a:spcPct val="0"/>
              </a:spcBef>
              <a:spcAft>
                <a:spcPct val="0"/>
              </a:spcAft>
              <a:buNone/>
            </a:pPr>
            <a:r>
              <a:rPr lang="en-US" altLang="en-US" sz="2000"/>
              <a:t>DB</a:t>
            </a:r>
            <a:endParaRPr lang="ko-KR" altLang="en-US" sz="2000"/>
          </a:p>
        </p:txBody>
      </p:sp>
      <p:cxnSp>
        <p:nvCxnSpPr>
          <p:cNvPr id="210" name="Google Shape;210;gd1edc10b5a_2_0"/>
          <p:cNvCxnSpPr/>
          <p:nvPr/>
        </p:nvCxnSpPr>
        <p:spPr>
          <a:xfrm rot="10800000">
            <a:off x="2026450" y="5418413"/>
            <a:ext cx="2763300" cy="16200"/>
          </a:xfrm>
          <a:prstGeom prst="straightConnector1">
            <a:avLst/>
          </a:prstGeom>
          <a:noFill/>
          <a:ln w="28575" cap="flat" cmpd="sng">
            <a:solidFill>
              <a:srgbClr val="93c47d"/>
            </a:solidFill>
            <a:prstDash val="dash"/>
            <a:round/>
            <a:tailEnd type="triangle" w="med" len="med"/>
          </a:ln>
        </p:spPr>
      </p:cxnSp>
      <p:sp>
        <p:nvSpPr>
          <p:cNvPr id="213" name="Google Shape;256;gd1edc10b5a_2_132"/>
          <p:cNvSpPr/>
          <p:nvPr/>
        </p:nvSpPr>
        <p:spPr>
          <a:xfrm>
            <a:off x="410675" y="3021500"/>
            <a:ext cx="2665200" cy="752700"/>
          </a:xfrm>
          <a:prstGeom prst="rect">
            <a:avLst/>
          </a:prstGeom>
          <a:solidFill>
            <a:srgbClr val="3c78d8"/>
          </a:solidFill>
          <a:ln w="9525" cap="flat" cmpd="sng">
            <a:solidFill>
              <a:schemeClr val="dk2"/>
            </a:solidFill>
            <a:prstDash val="solid"/>
            <a:round/>
          </a:ln>
        </p:spPr>
        <p:txBody>
          <a:bodyPr wrap="square" lIns="91424" tIns="91424" rIns="91424" bIns="91424" anchor="t" anchorCtr="0">
            <a:noAutofit/>
          </a:bodyPr>
          <a:lstStyle/>
          <a:p>
            <a:pPr marL="0" lvl="0" indent="0" algn="l">
              <a:spcBef>
                <a:spcPct val="0"/>
              </a:spcBef>
              <a:spcAft>
                <a:spcPct val="0"/>
              </a:spcAft>
              <a:buNone/>
            </a:pPr>
            <a:endParaRPr lang="ko-KR" altLang="en-US"/>
          </a:p>
          <a:p>
            <a:pPr marL="0" lvl="0" indent="0" algn="ctr">
              <a:spcBef>
                <a:spcPct val="0"/>
              </a:spcBef>
              <a:spcAft>
                <a:spcPct val="0"/>
              </a:spcAft>
              <a:buNone/>
            </a:pPr>
            <a:r>
              <a:rPr lang="en-US" altLang="en-US" sz="2000">
                <a:solidFill>
                  <a:schemeClr val="lt1"/>
                </a:solidFill>
              </a:rPr>
              <a:t> </a:t>
            </a:r>
            <a:r>
              <a:rPr lang="en-US" altLang="ko-KR" sz="2000">
                <a:solidFill>
                  <a:schemeClr val="lt1"/>
                </a:solidFill>
              </a:rPr>
              <a:t>update</a:t>
            </a:r>
            <a:r>
              <a:rPr lang="en-US" altLang="en-US" sz="2000">
                <a:solidFill>
                  <a:schemeClr val="lt1"/>
                </a:solidFill>
              </a:rPr>
              <a:t>(</a:t>
            </a:r>
            <a:r>
              <a:rPr lang="en-US" altLang="ko-KR" sz="2000">
                <a:solidFill>
                  <a:schemeClr val="lt1"/>
                </a:solidFill>
              </a:rPr>
              <a:t>update</a:t>
            </a:r>
            <a:r>
              <a:rPr lang="en-US" altLang="en-US" sz="2000">
                <a:solidFill>
                  <a:schemeClr val="lt1"/>
                </a:solidFill>
              </a:rPr>
              <a:t>.jsp)</a:t>
            </a:r>
            <a:endParaRPr lang="en-US" altLang="en-US" sz="2000">
              <a:solidFill>
                <a:schemeClr val="lt1"/>
              </a:solidFill>
            </a:endParaRPr>
          </a:p>
        </p:txBody>
      </p:sp>
      <p:sp>
        <p:nvSpPr>
          <p:cNvPr id="214" name="직사각형 3"/>
          <p:cNvSpPr/>
          <p:nvPr/>
        </p:nvSpPr>
        <p:spPr>
          <a:xfrm>
            <a:off x="538338" y="652144"/>
            <a:ext cx="3375250" cy="395518"/>
          </a:xfrm>
          <a:prstGeom prst="rect">
            <a:avLst/>
          </a:prstGeom>
        </p:spPr>
        <p:txBody>
          <a:bodyPr wrap="square">
            <a:spAutoFit/>
          </a:bodyPr>
          <a:lstStyle/>
          <a:p>
            <a:pPr lvl="0"/>
            <a:r>
              <a:rPr lang="en-US" altLang="ko-KR" sz="2000" b="1"/>
              <a:t>update DFD</a:t>
            </a:r>
            <a:endParaRPr lang="en-US" altLang="ko-KR" sz="2000" b="1"/>
          </a:p>
        </p:txBody>
      </p:sp>
      <p:sp>
        <p:nvSpPr>
          <p:cNvPr id="215" name="Google Shape;203;gd1edc10b5a_2_0"/>
          <p:cNvSpPr txBox="1"/>
          <p:nvPr/>
        </p:nvSpPr>
        <p:spPr>
          <a:xfrm>
            <a:off x="4572000" y="3709227"/>
            <a:ext cx="1611225" cy="1192323"/>
          </a:xfrm>
          <a:prstGeom prst="rect">
            <a:avLst/>
          </a:prstGeom>
          <a:noFill/>
          <a:ln>
            <a:noFill/>
          </a:ln>
        </p:spPr>
        <p:txBody>
          <a:bodyPr wrap="square" lIns="91424" tIns="91424" rIns="91424" bIns="91424" anchor="t" anchorCtr="0">
            <a:spAutoFit/>
          </a:bodyPr>
          <a:lstStyle/>
          <a:p>
            <a:pPr marL="0" lvl="0" indent="0" algn="ctr">
              <a:spcBef>
                <a:spcPct val="0"/>
              </a:spcBef>
              <a:spcAft>
                <a:spcPct val="0"/>
              </a:spcAft>
              <a:buNone/>
            </a:pPr>
            <a:endParaRPr lang="ko-KR" altLang="en-US">
              <a:solidFill>
                <a:srgbClr val="ff0000"/>
              </a:solidFill>
            </a:endParaRPr>
          </a:p>
          <a:p>
            <a:pPr marL="0" lvl="0" indent="0" algn="ctr">
              <a:spcBef>
                <a:spcPct val="0"/>
              </a:spcBef>
              <a:spcAft>
                <a:spcPct val="0"/>
              </a:spcAft>
              <a:buNone/>
            </a:pPr>
            <a:r>
              <a:rPr lang="en-US" altLang="en-US" sz="1600" b="1">
                <a:solidFill>
                  <a:srgbClr val="ff0000"/>
                </a:solidFill>
              </a:rPr>
              <a:t>GradeVO vo</a:t>
            </a:r>
            <a:endParaRPr lang="en-US" altLang="en-US" sz="1600" b="1">
              <a:solidFill>
                <a:srgbClr val="ff0000"/>
              </a:solidFill>
            </a:endParaRPr>
          </a:p>
          <a:p>
            <a:pPr marL="0" lvl="0" indent="0" algn="ctr">
              <a:spcBef>
                <a:spcPct val="0"/>
              </a:spcBef>
              <a:spcAft>
                <a:spcPct val="0"/>
              </a:spcAft>
              <a:buNone/>
            </a:pPr>
            <a:r>
              <a:rPr lang="en-US" altLang="ko-KR" sz="1600" b="1">
                <a:solidFill>
                  <a:srgbClr val="ff0000"/>
                </a:solidFill>
              </a:rPr>
              <a:t>-gradeNo</a:t>
            </a:r>
            <a:endParaRPr lang="en-US" altLang="ko-KR" sz="1600" b="1">
              <a:solidFill>
                <a:srgbClr val="ff0000"/>
              </a:solidFill>
            </a:endParaRPr>
          </a:p>
          <a:p>
            <a:pPr marL="0" lvl="0" indent="0" algn="ctr">
              <a:spcBef>
                <a:spcPct val="0"/>
              </a:spcBef>
              <a:spcAft>
                <a:spcPct val="0"/>
              </a:spcAft>
              <a:buNone/>
            </a:pPr>
            <a:r>
              <a:rPr lang="en-US" altLang="ko-KR" sz="1600" b="1">
                <a:solidFill>
                  <a:srgbClr val="ff0000"/>
                </a:solidFill>
              </a:rPr>
              <a:t>-gradeName</a:t>
            </a:r>
            <a:endParaRPr lang="en-US" altLang="ko-KR" sz="1600" b="1">
              <a:solidFill>
                <a:srgbClr val="ff0000"/>
              </a:solidFill>
            </a:endParaRPr>
          </a:p>
        </p:txBody>
      </p:sp>
    </p:spTree>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20"/>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20"/>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Hancom Office">
  <a:themeElements>
    <a:clrScheme name="Hancom Office">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Hancom Office">
      <a:majorFont>
        <a:latin typeface="함초롬돋움"/>
        <a:ea typeface="함초롬돋움"/>
        <a:cs typeface=""/>
      </a:majorFont>
      <a:minorFont>
        <a:latin typeface="함초롬돋움"/>
        <a:ea typeface="함초롬돋움"/>
        <a:cs typeface=""/>
      </a:minorFont>
    </a:fontScheme>
    <a:fmtScheme name="Hancom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TotalTime>0</ep:TotalTime>
  <ep:HyperlinkBase/>
  <ep:Application>Hancom Office Hanshow 2010</ep:Application>
  <ep:AppVersion>8.0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cp:category/>
  <cp:contentStatus/>
  <dcterms:created xsi:type="dcterms:W3CDTF">2022-02-13T08:54:26.000</dcterms:created>
  <dc:creator>Mi Sun Joe</dc:creator>
  <dc:description/>
  <cp:keywords/>
  <cp:lastModifiedBy>rlatl</cp:lastModifiedBy>
  <dcterms:modified xsi:type="dcterms:W3CDTF">2022-02-17T11:00:06.121</dcterms:modified>
  <cp:revision>36</cp:revision>
  <dc:subject/>
  <dc:title>PowerPoint 프레젠테이션</dc:title>
</cp:coreProperties>
</file>