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90" r:id="rId5"/>
    <p:sldId id="291" r:id="rId6"/>
    <p:sldId id="289" r:id="rId7"/>
    <p:sldId id="259" r:id="rId8"/>
    <p:sldId id="269" r:id="rId9"/>
    <p:sldId id="268" r:id="rId10"/>
    <p:sldId id="260" r:id="rId11"/>
    <p:sldId id="270" r:id="rId12"/>
    <p:sldId id="298" r:id="rId13"/>
    <p:sldId id="299" r:id="rId14"/>
    <p:sldId id="300" r:id="rId15"/>
    <p:sldId id="303" r:id="rId16"/>
    <p:sldId id="302" r:id="rId17"/>
    <p:sldId id="304" r:id="rId18"/>
    <p:sldId id="305" r:id="rId19"/>
    <p:sldId id="306" r:id="rId20"/>
    <p:sldId id="307" r:id="rId21"/>
    <p:sldId id="266" r:id="rId22"/>
    <p:sldId id="274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75" r:id="rId31"/>
    <p:sldId id="287" r:id="rId32"/>
    <p:sldId id="276" r:id="rId33"/>
    <p:sldId id="288" r:id="rId34"/>
    <p:sldId id="277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54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99NYr3ACUC+lFWYdtC5XqB14WV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 JK" initials="RJ" lastIdx="1" clrIdx="0">
    <p:extLst>
      <p:ext uri="{19B8F6BF-5375-455C-9EA6-DF929625EA0E}">
        <p15:presenceInfo xmlns:p15="http://schemas.microsoft.com/office/powerpoint/2012/main" userId="7114620723630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9A2F9-3DE2-4BCE-BF6A-C1CC19662A2E}">
  <a:tblStyle styleId="{B309A2F9-3DE2-4BCE-BF6A-C1CC19662A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204"/>
      </p:cViewPr>
      <p:guideLst>
        <p:guide orient="horz" pos="2183"/>
        <p:guide pos="3840"/>
        <p:guide orient="horz" pos="1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81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052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762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990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91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155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01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128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361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970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1927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337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956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080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833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643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575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99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419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65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9639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492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66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51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2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855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49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61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0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0"/>
            <a:ext cx="122169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745537" y="2247100"/>
            <a:ext cx="872582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chemeClr val="lt1"/>
                </a:solidFill>
              </a:rPr>
              <a:t>온라인 서점</a:t>
            </a:r>
            <a:endParaRPr lang="en-US" sz="6000" b="1"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chemeClr val="lt1"/>
                </a:solidFill>
              </a:rPr>
              <a:t>도서목록 </a:t>
            </a:r>
            <a:r>
              <a:rPr lang="en-US" altLang="ko-KR" sz="6000" b="1" dirty="0">
                <a:solidFill>
                  <a:schemeClr val="lt1"/>
                </a:solidFill>
              </a:rPr>
              <a:t>&amp; </a:t>
            </a:r>
            <a:r>
              <a:rPr lang="ko-KR" altLang="en-US" sz="6000" b="1" dirty="0">
                <a:solidFill>
                  <a:schemeClr val="lt1"/>
                </a:solidFill>
              </a:rPr>
              <a:t>장바구니</a:t>
            </a:r>
            <a:endParaRPr sz="6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0" y="-200025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6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6"/>
          <p:cNvSpPr/>
          <p:nvPr/>
        </p:nvSpPr>
        <p:spPr>
          <a:xfrm>
            <a:off x="255375" y="1638300"/>
            <a:ext cx="1378800" cy="3057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모든 이용자</a:t>
            </a:r>
            <a:endParaRPr sz="1600"/>
          </a:p>
        </p:txBody>
      </p:sp>
      <p:cxnSp>
        <p:nvCxnSpPr>
          <p:cNvPr id="154" name="Google Shape;154;p6"/>
          <p:cNvCxnSpPr>
            <a:stCxn id="153" idx="3"/>
            <a:endCxn id="155" idx="1"/>
          </p:cNvCxnSpPr>
          <p:nvPr/>
        </p:nvCxnSpPr>
        <p:spPr>
          <a:xfrm>
            <a:off x="1634175" y="1791150"/>
            <a:ext cx="967666" cy="435693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6"/>
          <p:cNvSpPr/>
          <p:nvPr/>
        </p:nvSpPr>
        <p:spPr>
          <a:xfrm>
            <a:off x="4814696" y="3284074"/>
            <a:ext cx="1592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도서 </a:t>
            </a:r>
            <a:r>
              <a:rPr lang="en-US" sz="1600" dirty="0" err="1"/>
              <a:t>등록</a:t>
            </a:r>
            <a:r>
              <a:rPr lang="en-US" sz="1600" dirty="0"/>
              <a:t> 폼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writeForm.jsp</a:t>
            </a:r>
            <a:endParaRPr sz="1600" dirty="0"/>
          </a:p>
        </p:txBody>
      </p:sp>
      <p:sp>
        <p:nvSpPr>
          <p:cNvPr id="146" name="Google Shape;146;p6"/>
          <p:cNvSpPr/>
          <p:nvPr/>
        </p:nvSpPr>
        <p:spPr>
          <a:xfrm>
            <a:off x="4814696" y="4610675"/>
            <a:ext cx="1592700" cy="6336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도서</a:t>
            </a:r>
            <a:r>
              <a:rPr lang="en-US" sz="1600" dirty="0"/>
              <a:t> </a:t>
            </a:r>
            <a:r>
              <a:rPr lang="en-US" sz="1600" dirty="0" err="1"/>
              <a:t>등록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write.jsp</a:t>
            </a:r>
            <a:endParaRPr sz="1600" dirty="0"/>
          </a:p>
        </p:txBody>
      </p:sp>
      <p:cxnSp>
        <p:nvCxnSpPr>
          <p:cNvPr id="157" name="Google Shape;157;p6"/>
          <p:cNvCxnSpPr>
            <a:cxnSpLocks/>
            <a:stCxn id="156" idx="2"/>
            <a:endCxn id="146" idx="0"/>
          </p:cNvCxnSpPr>
          <p:nvPr/>
        </p:nvCxnSpPr>
        <p:spPr>
          <a:xfrm>
            <a:off x="5611046" y="3929374"/>
            <a:ext cx="0" cy="681301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6"/>
          <p:cNvSpPr/>
          <p:nvPr/>
        </p:nvSpPr>
        <p:spPr>
          <a:xfrm>
            <a:off x="7326108" y="3283574"/>
            <a:ext cx="1658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</a:t>
            </a:r>
            <a:r>
              <a:rPr lang="ko-KR" altLang="en-US" sz="1600" dirty="0"/>
              <a:t>도서</a:t>
            </a:r>
            <a:r>
              <a:rPr lang="en-US" sz="1600" dirty="0"/>
              <a:t> </a:t>
            </a:r>
            <a:r>
              <a:rPr lang="en-US" sz="1600" dirty="0" err="1"/>
              <a:t>수정</a:t>
            </a:r>
            <a:r>
              <a:rPr lang="en-US" sz="1600" dirty="0"/>
              <a:t> 폼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updateForm.jsp</a:t>
            </a:r>
            <a:endParaRPr sz="1600" dirty="0"/>
          </a:p>
        </p:txBody>
      </p:sp>
      <p:sp>
        <p:nvSpPr>
          <p:cNvPr id="159" name="Google Shape;159;p6"/>
          <p:cNvSpPr/>
          <p:nvPr/>
        </p:nvSpPr>
        <p:spPr>
          <a:xfrm>
            <a:off x="7370075" y="4604325"/>
            <a:ext cx="1592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도서</a:t>
            </a:r>
            <a:r>
              <a:rPr lang="en-US" sz="1600" dirty="0"/>
              <a:t> </a:t>
            </a:r>
            <a:r>
              <a:rPr lang="en-US" sz="1600" dirty="0" err="1"/>
              <a:t>수정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update.jsp</a:t>
            </a:r>
            <a:endParaRPr sz="1600" dirty="0"/>
          </a:p>
        </p:txBody>
      </p:sp>
      <p:cxnSp>
        <p:nvCxnSpPr>
          <p:cNvPr id="160" name="Google Shape;160;p6"/>
          <p:cNvCxnSpPr>
            <a:cxnSpLocks/>
            <a:stCxn id="158" idx="2"/>
            <a:endCxn id="159" idx="0"/>
          </p:cNvCxnSpPr>
          <p:nvPr/>
        </p:nvCxnSpPr>
        <p:spPr>
          <a:xfrm>
            <a:off x="8155458" y="3928874"/>
            <a:ext cx="10967" cy="675451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6"/>
          <p:cNvSpPr/>
          <p:nvPr/>
        </p:nvSpPr>
        <p:spPr>
          <a:xfrm>
            <a:off x="9961403" y="3996229"/>
            <a:ext cx="1592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도서 </a:t>
            </a:r>
            <a:r>
              <a:rPr lang="en-US" sz="1600" dirty="0" err="1"/>
              <a:t>삭제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delete.jsp</a:t>
            </a:r>
            <a:endParaRPr sz="1600" dirty="0"/>
          </a:p>
        </p:txBody>
      </p:sp>
      <p:sp>
        <p:nvSpPr>
          <p:cNvPr id="162" name="Google Shape;162;p6"/>
          <p:cNvSpPr/>
          <p:nvPr/>
        </p:nvSpPr>
        <p:spPr>
          <a:xfrm>
            <a:off x="4824117" y="1895279"/>
            <a:ext cx="1585586" cy="661634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도서목록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list.jsp</a:t>
            </a:r>
            <a:endParaRPr sz="1600" dirty="0"/>
          </a:p>
        </p:txBody>
      </p:sp>
      <p:cxnSp>
        <p:nvCxnSpPr>
          <p:cNvPr id="163" name="Google Shape;163;p6"/>
          <p:cNvCxnSpPr>
            <a:cxnSpLocks/>
            <a:stCxn id="155" idx="3"/>
            <a:endCxn id="162" idx="1"/>
          </p:cNvCxnSpPr>
          <p:nvPr/>
        </p:nvCxnSpPr>
        <p:spPr>
          <a:xfrm flipV="1">
            <a:off x="4090741" y="2226096"/>
            <a:ext cx="733376" cy="747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6"/>
          <p:cNvSpPr/>
          <p:nvPr/>
        </p:nvSpPr>
        <p:spPr>
          <a:xfrm>
            <a:off x="2601841" y="1996293"/>
            <a:ext cx="1488900" cy="4611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</a:t>
            </a:r>
            <a:endParaRPr sz="1600" dirty="0"/>
          </a:p>
        </p:txBody>
      </p:sp>
      <p:cxnSp>
        <p:nvCxnSpPr>
          <p:cNvPr id="164" name="Google Shape;164;p6"/>
          <p:cNvCxnSpPr>
            <a:stCxn id="159" idx="2"/>
            <a:endCxn id="147" idx="0"/>
          </p:cNvCxnSpPr>
          <p:nvPr/>
        </p:nvCxnSpPr>
        <p:spPr>
          <a:xfrm rot="5400000" flipH="1">
            <a:off x="6490562" y="3573763"/>
            <a:ext cx="3351725" cy="12700"/>
          </a:xfrm>
          <a:prstGeom prst="bentConnector5">
            <a:avLst>
              <a:gd name="adj1" fmla="val -6820"/>
              <a:gd name="adj2" fmla="val -8919701"/>
              <a:gd name="adj3" fmla="val 106820"/>
            </a:avLst>
          </a:prstGeom>
          <a:noFill/>
          <a:ln w="19050" cap="flat" cmpd="sng">
            <a:solidFill>
              <a:srgbClr val="3D2229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65" name="Google Shape;165;p6"/>
          <p:cNvSpPr/>
          <p:nvPr/>
        </p:nvSpPr>
        <p:spPr>
          <a:xfrm>
            <a:off x="281025" y="2834034"/>
            <a:ext cx="1327500" cy="487500"/>
          </a:xfrm>
          <a:prstGeom prst="ellipse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관리자 로그인</a:t>
            </a:r>
            <a:endParaRPr sz="1600"/>
          </a:p>
        </p:txBody>
      </p:sp>
      <p:cxnSp>
        <p:nvCxnSpPr>
          <p:cNvPr id="166" name="Google Shape;166;p6"/>
          <p:cNvCxnSpPr>
            <a:stCxn id="165" idx="7"/>
            <a:endCxn id="155" idx="1"/>
          </p:cNvCxnSpPr>
          <p:nvPr/>
        </p:nvCxnSpPr>
        <p:spPr>
          <a:xfrm flipV="1">
            <a:off x="1414117" y="2226843"/>
            <a:ext cx="1187724" cy="678584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6"/>
          <p:cNvCxnSpPr>
            <a:cxnSpLocks/>
            <a:stCxn id="147" idx="2"/>
            <a:endCxn id="158" idx="0"/>
          </p:cNvCxnSpPr>
          <p:nvPr/>
        </p:nvCxnSpPr>
        <p:spPr>
          <a:xfrm flipH="1">
            <a:off x="8155458" y="2543200"/>
            <a:ext cx="10967" cy="740374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6"/>
          <p:cNvCxnSpPr>
            <a:cxnSpLocks/>
            <a:stCxn id="162" idx="2"/>
            <a:endCxn id="156" idx="0"/>
          </p:cNvCxnSpPr>
          <p:nvPr/>
        </p:nvCxnSpPr>
        <p:spPr>
          <a:xfrm flipH="1">
            <a:off x="5611046" y="2556913"/>
            <a:ext cx="5864" cy="727161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6"/>
          <p:cNvSpPr/>
          <p:nvPr/>
        </p:nvSpPr>
        <p:spPr>
          <a:xfrm>
            <a:off x="281025" y="2112620"/>
            <a:ext cx="1715926" cy="487500"/>
          </a:xfrm>
          <a:prstGeom prst="ellipse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일반회원</a:t>
            </a:r>
            <a:r>
              <a:rPr lang="en-US" sz="1600" dirty="0"/>
              <a:t> </a:t>
            </a:r>
            <a:r>
              <a:rPr lang="en-US" sz="1600" dirty="0" err="1"/>
              <a:t>로그인</a:t>
            </a:r>
            <a:endParaRPr sz="1600" dirty="0"/>
          </a:p>
        </p:txBody>
      </p:sp>
      <p:cxnSp>
        <p:nvCxnSpPr>
          <p:cNvPr id="171" name="Google Shape;171;p6"/>
          <p:cNvCxnSpPr>
            <a:cxnSpLocks/>
            <a:stCxn id="170" idx="6"/>
            <a:endCxn id="155" idx="1"/>
          </p:cNvCxnSpPr>
          <p:nvPr/>
        </p:nvCxnSpPr>
        <p:spPr>
          <a:xfrm flipV="1">
            <a:off x="1996951" y="2226843"/>
            <a:ext cx="604890" cy="129527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6"/>
          <p:cNvSpPr/>
          <p:nvPr/>
        </p:nvSpPr>
        <p:spPr>
          <a:xfrm>
            <a:off x="7337075" y="1897900"/>
            <a:ext cx="1658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</a:t>
            </a:r>
            <a:r>
              <a:rPr lang="ko-KR" altLang="en-US" sz="1600" dirty="0"/>
              <a:t>도서정보</a:t>
            </a:r>
            <a:r>
              <a:rPr lang="en-US" sz="1600" dirty="0" err="1"/>
              <a:t>보기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view.jsp</a:t>
            </a:r>
            <a:endParaRPr sz="1600" dirty="0"/>
          </a:p>
        </p:txBody>
      </p:sp>
      <p:cxnSp>
        <p:nvCxnSpPr>
          <p:cNvPr id="173" name="Google Shape;173;p6"/>
          <p:cNvCxnSpPr>
            <a:cxnSpLocks/>
            <a:stCxn id="162" idx="3"/>
            <a:endCxn id="147" idx="1"/>
          </p:cNvCxnSpPr>
          <p:nvPr/>
        </p:nvCxnSpPr>
        <p:spPr>
          <a:xfrm flipV="1">
            <a:off x="6409703" y="2220550"/>
            <a:ext cx="927372" cy="5546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6"/>
          <p:cNvCxnSpPr>
            <a:cxnSpLocks/>
            <a:stCxn id="147" idx="3"/>
            <a:endCxn id="161" idx="0"/>
          </p:cNvCxnSpPr>
          <p:nvPr/>
        </p:nvCxnSpPr>
        <p:spPr>
          <a:xfrm>
            <a:off x="8995775" y="2220550"/>
            <a:ext cx="1761978" cy="1775679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346539" y="5550846"/>
            <a:ext cx="491126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</a:t>
            </a:r>
            <a:r>
              <a:rPr lang="ko-KR" altLang="en-US" dirty="0"/>
              <a:t>도서목록</a:t>
            </a:r>
            <a:r>
              <a:rPr lang="en-US" dirty="0"/>
              <a:t>과 </a:t>
            </a:r>
            <a:r>
              <a:rPr lang="ko-KR" altLang="en-US" dirty="0"/>
              <a:t>도서정보</a:t>
            </a:r>
            <a:r>
              <a:rPr lang="en-US" dirty="0" err="1"/>
              <a:t>보기는</a:t>
            </a:r>
            <a:r>
              <a:rPr lang="en-US" dirty="0"/>
              <a:t> </a:t>
            </a:r>
            <a:r>
              <a:rPr lang="en-US" dirty="0" err="1"/>
              <a:t>모든</a:t>
            </a:r>
            <a:r>
              <a:rPr lang="en-US" dirty="0"/>
              <a:t> </a:t>
            </a:r>
            <a:r>
              <a:rPr lang="en-US" dirty="0" err="1"/>
              <a:t>이용자가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</a:t>
            </a:r>
            <a:r>
              <a:rPr lang="en-US" dirty="0" err="1"/>
              <a:t>가능하다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79" name="Google Shape;179;p6"/>
          <p:cNvCxnSpPr>
            <a:cxnSpLocks/>
          </p:cNvCxnSpPr>
          <p:nvPr/>
        </p:nvCxnSpPr>
        <p:spPr>
          <a:xfrm>
            <a:off x="3707263" y="3082831"/>
            <a:ext cx="7678677" cy="3972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6"/>
          <p:cNvSpPr txBox="1"/>
          <p:nvPr/>
        </p:nvSpPr>
        <p:spPr>
          <a:xfrm>
            <a:off x="368545" y="5144580"/>
            <a:ext cx="148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</a:t>
            </a:r>
            <a:endParaRPr dirty="0"/>
          </a:p>
        </p:txBody>
      </p:sp>
      <p:sp>
        <p:nvSpPr>
          <p:cNvPr id="181" name="Google Shape;181;p6"/>
          <p:cNvSpPr txBox="1"/>
          <p:nvPr/>
        </p:nvSpPr>
        <p:spPr>
          <a:xfrm>
            <a:off x="346539" y="5945657"/>
            <a:ext cx="516843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ko-KR" altLang="en-US" dirty="0"/>
              <a:t>도서</a:t>
            </a:r>
            <a:r>
              <a:rPr lang="en-US" dirty="0"/>
              <a:t> </a:t>
            </a:r>
            <a:r>
              <a:rPr lang="en-US" dirty="0" err="1"/>
              <a:t>등록</a:t>
            </a:r>
            <a:r>
              <a:rPr lang="en-US" dirty="0"/>
              <a:t>, </a:t>
            </a:r>
            <a:r>
              <a:rPr lang="ko-KR" altLang="en-US" dirty="0"/>
              <a:t>도서</a:t>
            </a:r>
            <a:r>
              <a:rPr lang="en-US" dirty="0"/>
              <a:t> </a:t>
            </a:r>
            <a:r>
              <a:rPr lang="en-US" dirty="0" err="1"/>
              <a:t>수정</a:t>
            </a:r>
            <a:r>
              <a:rPr lang="en-US" dirty="0"/>
              <a:t>, </a:t>
            </a:r>
            <a:r>
              <a:rPr lang="ko-KR" altLang="en-US" dirty="0"/>
              <a:t>삭제</a:t>
            </a:r>
            <a:r>
              <a:rPr lang="en-US" dirty="0" err="1"/>
              <a:t>하기는</a:t>
            </a:r>
            <a:r>
              <a:rPr lang="en-US" dirty="0"/>
              <a:t> </a:t>
            </a:r>
            <a:r>
              <a:rPr lang="en-US" dirty="0" err="1"/>
              <a:t>관리자만</a:t>
            </a:r>
            <a:r>
              <a:rPr lang="en-US" dirty="0"/>
              <a:t> </a:t>
            </a:r>
            <a:r>
              <a:rPr lang="en-US" dirty="0" err="1"/>
              <a:t>가능하다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83" name="Google Shape;183;p6"/>
          <p:cNvSpPr txBox="1"/>
          <p:nvPr/>
        </p:nvSpPr>
        <p:spPr>
          <a:xfrm>
            <a:off x="2473733" y="2667547"/>
            <a:ext cx="2907606" cy="36930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</a:pPr>
            <a:r>
              <a:rPr lang="ko-KR" altLang="en-US" sz="1200" dirty="0">
                <a:solidFill>
                  <a:srgbClr val="FF0000"/>
                </a:solidFill>
              </a:rPr>
              <a:t> ● </a:t>
            </a:r>
            <a:r>
              <a:rPr lang="en-US" sz="1200" dirty="0" err="1">
                <a:solidFill>
                  <a:srgbClr val="FF0000"/>
                </a:solidFill>
              </a:rPr>
              <a:t>관리자만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진입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가능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페이지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41" name="Google Shape;190;gd1edc10b5a_2_0">
            <a:extLst>
              <a:ext uri="{FF2B5EF4-FFF2-40B4-BE49-F238E27FC236}">
                <a16:creationId xmlns:a16="http://schemas.microsoft.com/office/drawing/2014/main" id="{F24FFF92-85C0-44D3-B2C1-A00C9047716D}"/>
              </a:ext>
            </a:extLst>
          </p:cNvPr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23" name="Google Shape;164;p6">
            <a:extLst>
              <a:ext uri="{FF2B5EF4-FFF2-40B4-BE49-F238E27FC236}">
                <a16:creationId xmlns:a16="http://schemas.microsoft.com/office/drawing/2014/main" id="{B1ED7A3A-DA48-46DC-B76A-8DB7F49541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30706" y="3566180"/>
            <a:ext cx="3355803" cy="12087"/>
          </a:xfrm>
          <a:prstGeom prst="bentConnector5">
            <a:avLst>
              <a:gd name="adj1" fmla="val -6812"/>
              <a:gd name="adj2" fmla="val 8852792"/>
              <a:gd name="adj3" fmla="val 106812"/>
            </a:avLst>
          </a:prstGeom>
          <a:noFill/>
          <a:ln w="19050" cap="flat" cmpd="sng">
            <a:solidFill>
              <a:srgbClr val="3D2229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92" name="Google Shape;161;p6">
            <a:extLst>
              <a:ext uri="{FF2B5EF4-FFF2-40B4-BE49-F238E27FC236}">
                <a16:creationId xmlns:a16="http://schemas.microsoft.com/office/drawing/2014/main" id="{EF00F99F-8DD9-4A24-B2B5-DE71EF7AE869}"/>
              </a:ext>
            </a:extLst>
          </p:cNvPr>
          <p:cNvSpPr/>
          <p:nvPr/>
        </p:nvSpPr>
        <p:spPr>
          <a:xfrm>
            <a:off x="9961403" y="1893822"/>
            <a:ext cx="1592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장바구니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</a:t>
            </a:r>
            <a:r>
              <a:rPr lang="en-US" sz="1600" dirty="0" err="1"/>
              <a:t>cartList.jsp</a:t>
            </a:r>
            <a:endParaRPr sz="1600" dirty="0"/>
          </a:p>
        </p:txBody>
      </p:sp>
      <p:cxnSp>
        <p:nvCxnSpPr>
          <p:cNvPr id="193" name="Google Shape;175;p6">
            <a:extLst>
              <a:ext uri="{FF2B5EF4-FFF2-40B4-BE49-F238E27FC236}">
                <a16:creationId xmlns:a16="http://schemas.microsoft.com/office/drawing/2014/main" id="{2A93ED0B-EBB9-42A7-B48F-84A67F31E106}"/>
              </a:ext>
            </a:extLst>
          </p:cNvPr>
          <p:cNvCxnSpPr>
            <a:cxnSpLocks/>
            <a:stCxn id="147" idx="3"/>
            <a:endCxn id="192" idx="1"/>
          </p:cNvCxnSpPr>
          <p:nvPr/>
        </p:nvCxnSpPr>
        <p:spPr>
          <a:xfrm flipV="1">
            <a:off x="8995775" y="2216472"/>
            <a:ext cx="965628" cy="4078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79;p6">
            <a:extLst>
              <a:ext uri="{FF2B5EF4-FFF2-40B4-BE49-F238E27FC236}">
                <a16:creationId xmlns:a16="http://schemas.microsoft.com/office/drawing/2014/main" id="{04A1F177-6F29-4C47-AF77-9D5DC80AAB45}"/>
              </a:ext>
            </a:extLst>
          </p:cNvPr>
          <p:cNvCxnSpPr>
            <a:cxnSpLocks/>
          </p:cNvCxnSpPr>
          <p:nvPr/>
        </p:nvCxnSpPr>
        <p:spPr>
          <a:xfrm>
            <a:off x="9755537" y="1805417"/>
            <a:ext cx="0" cy="822109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83;p6">
            <a:extLst>
              <a:ext uri="{FF2B5EF4-FFF2-40B4-BE49-F238E27FC236}">
                <a16:creationId xmlns:a16="http://schemas.microsoft.com/office/drawing/2014/main" id="{82CC5B35-3FB1-47A5-9A92-AAC2A7E5B18B}"/>
              </a:ext>
            </a:extLst>
          </p:cNvPr>
          <p:cNvSpPr txBox="1"/>
          <p:nvPr/>
        </p:nvSpPr>
        <p:spPr>
          <a:xfrm>
            <a:off x="9263232" y="1513258"/>
            <a:ext cx="2989043" cy="36930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</a:pPr>
            <a:r>
              <a:rPr lang="ko-KR" altLang="en-US" sz="1200" dirty="0">
                <a:solidFill>
                  <a:srgbClr val="0070C0"/>
                </a:solidFill>
              </a:rPr>
              <a:t>  ● 회원 및 관리자만 진입가능 페이지</a:t>
            </a:r>
            <a:endParaRPr sz="1200" dirty="0">
              <a:solidFill>
                <a:srgbClr val="0070C0"/>
              </a:solidFill>
            </a:endParaRPr>
          </a:p>
        </p:txBody>
      </p:sp>
      <p:sp>
        <p:nvSpPr>
          <p:cNvPr id="196" name="Google Shape;178;p6">
            <a:extLst>
              <a:ext uri="{FF2B5EF4-FFF2-40B4-BE49-F238E27FC236}">
                <a16:creationId xmlns:a16="http://schemas.microsoft.com/office/drawing/2014/main" id="{78F75D2D-FAC4-4D8B-B74D-EE232ED268B5}"/>
              </a:ext>
            </a:extLst>
          </p:cNvPr>
          <p:cNvSpPr txBox="1"/>
          <p:nvPr/>
        </p:nvSpPr>
        <p:spPr>
          <a:xfrm>
            <a:off x="359020" y="6358514"/>
            <a:ext cx="491126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</a:t>
            </a:r>
            <a:r>
              <a:rPr lang="ko-KR" altLang="en-US" dirty="0"/>
              <a:t>장바구니</a:t>
            </a:r>
            <a:r>
              <a:rPr lang="en-US" dirty="0"/>
              <a:t>는 </a:t>
            </a:r>
            <a:r>
              <a:rPr lang="ko-KR" altLang="en-US" dirty="0"/>
              <a:t>회원 및 관리자만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</a:t>
            </a:r>
            <a:r>
              <a:rPr lang="en-US" dirty="0" err="1"/>
              <a:t>가능하다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98" name="Google Shape;152;p6">
            <a:extLst>
              <a:ext uri="{FF2B5EF4-FFF2-40B4-BE49-F238E27FC236}">
                <a16:creationId xmlns:a16="http://schemas.microsoft.com/office/drawing/2014/main" id="{91B6C9C8-65B3-42A1-9992-15F2259E2895}"/>
              </a:ext>
            </a:extLst>
          </p:cNvPr>
          <p:cNvSpPr txBox="1"/>
          <p:nvPr/>
        </p:nvSpPr>
        <p:spPr>
          <a:xfrm>
            <a:off x="2263849" y="645075"/>
            <a:ext cx="496562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도서목록 </a:t>
            </a:r>
            <a:r>
              <a:rPr lang="en-US" sz="3000" dirty="0" err="1">
                <a:solidFill>
                  <a:schemeClr val="accent4"/>
                </a:solidFill>
              </a:rPr>
              <a:t>와이어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프레임</a:t>
            </a:r>
            <a:endParaRPr dirty="0"/>
          </a:p>
        </p:txBody>
      </p:sp>
      <p:cxnSp>
        <p:nvCxnSpPr>
          <p:cNvPr id="200" name="Google Shape;164;p6">
            <a:extLst>
              <a:ext uri="{FF2B5EF4-FFF2-40B4-BE49-F238E27FC236}">
                <a16:creationId xmlns:a16="http://schemas.microsoft.com/office/drawing/2014/main" id="{4A3F7DA0-9FF2-4FFC-95A1-C09E6B6BBA89}"/>
              </a:ext>
            </a:extLst>
          </p:cNvPr>
          <p:cNvCxnSpPr>
            <a:cxnSpLocks/>
            <a:stCxn id="161" idx="1"/>
            <a:endCxn id="162" idx="0"/>
          </p:cNvCxnSpPr>
          <p:nvPr/>
        </p:nvCxnSpPr>
        <p:spPr>
          <a:xfrm rot="10800000">
            <a:off x="5616911" y="1895279"/>
            <a:ext cx="4344493" cy="2423600"/>
          </a:xfrm>
          <a:prstGeom prst="bentConnector4">
            <a:avLst>
              <a:gd name="adj1" fmla="val 9597"/>
              <a:gd name="adj2" fmla="val 114410"/>
            </a:avLst>
          </a:prstGeom>
          <a:noFill/>
          <a:ln w="19050" cap="flat" cmpd="sng">
            <a:solidFill>
              <a:srgbClr val="3D2229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43" name="Google Shape;120;p4">
            <a:extLst>
              <a:ext uri="{FF2B5EF4-FFF2-40B4-BE49-F238E27FC236}">
                <a16:creationId xmlns:a16="http://schemas.microsoft.com/office/drawing/2014/main" id="{E2EEB00A-52BC-4F67-96EE-E2F055411586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0" y="-200025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6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6"/>
          <p:cNvSpPr txBox="1"/>
          <p:nvPr/>
        </p:nvSpPr>
        <p:spPr>
          <a:xfrm>
            <a:off x="2263849" y="645075"/>
            <a:ext cx="496562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장바구니 </a:t>
            </a:r>
            <a:r>
              <a:rPr lang="en-US" sz="3000" dirty="0" err="1">
                <a:solidFill>
                  <a:schemeClr val="accent4"/>
                </a:solidFill>
              </a:rPr>
              <a:t>와이어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프레임</a:t>
            </a:r>
            <a:endParaRPr dirty="0"/>
          </a:p>
        </p:txBody>
      </p:sp>
      <p:sp>
        <p:nvSpPr>
          <p:cNvPr id="153" name="Google Shape;153;p6"/>
          <p:cNvSpPr/>
          <p:nvPr/>
        </p:nvSpPr>
        <p:spPr>
          <a:xfrm>
            <a:off x="255375" y="1638300"/>
            <a:ext cx="1378800" cy="3057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모든 이용자</a:t>
            </a:r>
            <a:endParaRPr sz="1600"/>
          </a:p>
        </p:txBody>
      </p:sp>
      <p:cxnSp>
        <p:nvCxnSpPr>
          <p:cNvPr id="154" name="Google Shape;154;p6"/>
          <p:cNvCxnSpPr>
            <a:stCxn id="153" idx="3"/>
            <a:endCxn id="155" idx="1"/>
          </p:cNvCxnSpPr>
          <p:nvPr/>
        </p:nvCxnSpPr>
        <p:spPr>
          <a:xfrm>
            <a:off x="1634175" y="1791150"/>
            <a:ext cx="967666" cy="276430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6"/>
          <p:cNvSpPr/>
          <p:nvPr/>
        </p:nvSpPr>
        <p:spPr>
          <a:xfrm>
            <a:off x="3201225" y="3964305"/>
            <a:ext cx="1938918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장바구니 품목 삭제</a:t>
            </a:r>
            <a:endParaRPr lang="en-US" altLang="ko-KR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deleteBooks.jsp</a:t>
            </a:r>
            <a:endParaRPr sz="1600" dirty="0"/>
          </a:p>
        </p:txBody>
      </p:sp>
      <p:cxnSp>
        <p:nvCxnSpPr>
          <p:cNvPr id="160" name="Google Shape;160;p6"/>
          <p:cNvCxnSpPr>
            <a:cxnSpLocks/>
            <a:endCxn id="159" idx="3"/>
          </p:cNvCxnSpPr>
          <p:nvPr/>
        </p:nvCxnSpPr>
        <p:spPr>
          <a:xfrm flipH="1">
            <a:off x="5140143" y="3617085"/>
            <a:ext cx="1018264" cy="669870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6"/>
          <p:cNvSpPr/>
          <p:nvPr/>
        </p:nvSpPr>
        <p:spPr>
          <a:xfrm>
            <a:off x="9030890" y="2782807"/>
            <a:ext cx="1940047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장바구니 품목 추가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  </a:t>
            </a:r>
            <a:r>
              <a:rPr lang="en-US" altLang="ko-KR" sz="1600" dirty="0" err="1"/>
              <a:t>addCart</a:t>
            </a:r>
            <a:r>
              <a:rPr lang="en-US" sz="1600" dirty="0" err="1"/>
              <a:t>.jsp</a:t>
            </a:r>
            <a:endParaRPr sz="1600" dirty="0"/>
          </a:p>
        </p:txBody>
      </p:sp>
      <p:sp>
        <p:nvSpPr>
          <p:cNvPr id="162" name="Google Shape;162;p6"/>
          <p:cNvSpPr/>
          <p:nvPr/>
        </p:nvSpPr>
        <p:spPr>
          <a:xfrm>
            <a:off x="4913740" y="1735516"/>
            <a:ext cx="1585586" cy="661634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도서목록</a:t>
            </a:r>
            <a:endParaRPr lang="en-US" altLang="ko-KR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list.jsp</a:t>
            </a:r>
            <a:endParaRPr sz="1600" dirty="0"/>
          </a:p>
        </p:txBody>
      </p:sp>
      <p:cxnSp>
        <p:nvCxnSpPr>
          <p:cNvPr id="163" name="Google Shape;163;p6"/>
          <p:cNvCxnSpPr>
            <a:cxnSpLocks/>
            <a:stCxn id="155" idx="3"/>
            <a:endCxn id="162" idx="1"/>
          </p:cNvCxnSpPr>
          <p:nvPr/>
        </p:nvCxnSpPr>
        <p:spPr>
          <a:xfrm flipV="1">
            <a:off x="4090741" y="2066333"/>
            <a:ext cx="822999" cy="1247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6"/>
          <p:cNvSpPr/>
          <p:nvPr/>
        </p:nvSpPr>
        <p:spPr>
          <a:xfrm>
            <a:off x="2601841" y="1837030"/>
            <a:ext cx="1488900" cy="4611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</a:t>
            </a:r>
            <a:endParaRPr sz="1600" dirty="0"/>
          </a:p>
        </p:txBody>
      </p:sp>
      <p:sp>
        <p:nvSpPr>
          <p:cNvPr id="165" name="Google Shape;165;p6"/>
          <p:cNvSpPr/>
          <p:nvPr/>
        </p:nvSpPr>
        <p:spPr>
          <a:xfrm>
            <a:off x="281025" y="2794999"/>
            <a:ext cx="1327500" cy="487500"/>
          </a:xfrm>
          <a:prstGeom prst="ellipse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관리자 로그인</a:t>
            </a:r>
            <a:endParaRPr sz="1600"/>
          </a:p>
        </p:txBody>
      </p:sp>
      <p:cxnSp>
        <p:nvCxnSpPr>
          <p:cNvPr id="166" name="Google Shape;166;p6"/>
          <p:cNvCxnSpPr>
            <a:stCxn id="165" idx="7"/>
            <a:endCxn id="155" idx="1"/>
          </p:cNvCxnSpPr>
          <p:nvPr/>
        </p:nvCxnSpPr>
        <p:spPr>
          <a:xfrm flipV="1">
            <a:off x="1414117" y="2067580"/>
            <a:ext cx="1187724" cy="798812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6"/>
          <p:cNvCxnSpPr>
            <a:cxnSpLocks/>
            <a:stCxn id="147" idx="2"/>
            <a:endCxn id="192" idx="0"/>
          </p:cNvCxnSpPr>
          <p:nvPr/>
        </p:nvCxnSpPr>
        <p:spPr>
          <a:xfrm flipH="1">
            <a:off x="6954757" y="2383937"/>
            <a:ext cx="1211668" cy="739647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6"/>
          <p:cNvSpPr/>
          <p:nvPr/>
        </p:nvSpPr>
        <p:spPr>
          <a:xfrm>
            <a:off x="157979" y="2113220"/>
            <a:ext cx="1715926" cy="487500"/>
          </a:xfrm>
          <a:prstGeom prst="ellipse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일반회원</a:t>
            </a:r>
            <a:r>
              <a:rPr lang="en-US" sz="1600" dirty="0"/>
              <a:t> </a:t>
            </a:r>
            <a:r>
              <a:rPr lang="en-US" sz="1600" dirty="0" err="1"/>
              <a:t>로그인</a:t>
            </a:r>
            <a:endParaRPr sz="1600" dirty="0"/>
          </a:p>
        </p:txBody>
      </p:sp>
      <p:cxnSp>
        <p:nvCxnSpPr>
          <p:cNvPr id="171" name="Google Shape;171;p6"/>
          <p:cNvCxnSpPr>
            <a:cxnSpLocks/>
            <a:stCxn id="170" idx="6"/>
            <a:endCxn id="155" idx="1"/>
          </p:cNvCxnSpPr>
          <p:nvPr/>
        </p:nvCxnSpPr>
        <p:spPr>
          <a:xfrm flipV="1">
            <a:off x="1873905" y="2067580"/>
            <a:ext cx="727936" cy="289390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6"/>
          <p:cNvSpPr/>
          <p:nvPr/>
        </p:nvSpPr>
        <p:spPr>
          <a:xfrm>
            <a:off x="7337075" y="1738637"/>
            <a:ext cx="1658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</a:t>
            </a:r>
            <a:r>
              <a:rPr lang="ko-KR" altLang="en-US" sz="1600" dirty="0"/>
              <a:t>도서정보</a:t>
            </a:r>
            <a:r>
              <a:rPr lang="en-US" sz="1600" dirty="0" err="1"/>
              <a:t>보기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view.jsp</a:t>
            </a:r>
            <a:endParaRPr sz="1600" dirty="0"/>
          </a:p>
        </p:txBody>
      </p:sp>
      <p:cxnSp>
        <p:nvCxnSpPr>
          <p:cNvPr id="173" name="Google Shape;173;p6"/>
          <p:cNvCxnSpPr>
            <a:cxnSpLocks/>
            <a:stCxn id="162" idx="3"/>
            <a:endCxn id="147" idx="1"/>
          </p:cNvCxnSpPr>
          <p:nvPr/>
        </p:nvCxnSpPr>
        <p:spPr>
          <a:xfrm flipV="1">
            <a:off x="6499326" y="2061287"/>
            <a:ext cx="837749" cy="5046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258388" y="4951611"/>
            <a:ext cx="491126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</a:t>
            </a:r>
            <a:r>
              <a:rPr lang="ko-KR" altLang="en-US" dirty="0"/>
              <a:t>도서목록</a:t>
            </a:r>
            <a:r>
              <a:rPr lang="en-US" dirty="0"/>
              <a:t>과 </a:t>
            </a:r>
            <a:r>
              <a:rPr lang="ko-KR" altLang="en-US" dirty="0"/>
              <a:t>도서정보</a:t>
            </a:r>
            <a:r>
              <a:rPr lang="en-US" dirty="0" err="1"/>
              <a:t>보기는</a:t>
            </a:r>
            <a:r>
              <a:rPr lang="en-US" dirty="0"/>
              <a:t> </a:t>
            </a:r>
            <a:r>
              <a:rPr lang="en-US" dirty="0" err="1"/>
              <a:t>모든</a:t>
            </a:r>
            <a:r>
              <a:rPr lang="en-US" dirty="0"/>
              <a:t> </a:t>
            </a:r>
            <a:r>
              <a:rPr lang="en-US" dirty="0" err="1"/>
              <a:t>이용자가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</a:t>
            </a:r>
            <a:r>
              <a:rPr lang="en-US" dirty="0" err="1"/>
              <a:t>가능하다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79" name="Google Shape;179;p6"/>
          <p:cNvCxnSpPr>
            <a:cxnSpLocks/>
          </p:cNvCxnSpPr>
          <p:nvPr/>
        </p:nvCxnSpPr>
        <p:spPr>
          <a:xfrm flipV="1">
            <a:off x="6732601" y="4493398"/>
            <a:ext cx="2688578" cy="1211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6"/>
          <p:cNvSpPr txBox="1"/>
          <p:nvPr/>
        </p:nvSpPr>
        <p:spPr>
          <a:xfrm>
            <a:off x="280394" y="4545345"/>
            <a:ext cx="148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</a:t>
            </a:r>
            <a:endParaRPr dirty="0"/>
          </a:p>
        </p:txBody>
      </p:sp>
      <p:sp>
        <p:nvSpPr>
          <p:cNvPr id="181" name="Google Shape;181;p6"/>
          <p:cNvSpPr txBox="1"/>
          <p:nvPr/>
        </p:nvSpPr>
        <p:spPr>
          <a:xfrm>
            <a:off x="258388" y="5336897"/>
            <a:ext cx="528273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- </a:t>
            </a:r>
            <a:r>
              <a:rPr lang="ko-KR" altLang="en-US" dirty="0"/>
              <a:t>장바구니</a:t>
            </a:r>
            <a:r>
              <a:rPr lang="en-US" altLang="ko-KR" dirty="0"/>
              <a:t>,</a:t>
            </a:r>
            <a:r>
              <a:rPr lang="en-US" dirty="0"/>
              <a:t> </a:t>
            </a:r>
            <a:r>
              <a:rPr lang="ko-KR" altLang="en-US" dirty="0"/>
              <a:t>품목추가</a:t>
            </a:r>
            <a:r>
              <a:rPr lang="en-US" altLang="ko-KR" dirty="0"/>
              <a:t>, </a:t>
            </a:r>
            <a:r>
              <a:rPr lang="ko-KR" altLang="en-US" dirty="0"/>
              <a:t>수량조절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dirty="0"/>
              <a:t>는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회원 및 </a:t>
            </a:r>
            <a:r>
              <a:rPr lang="en-US" dirty="0" err="1"/>
              <a:t>관리자만</a:t>
            </a:r>
            <a:r>
              <a:rPr lang="en-US" dirty="0"/>
              <a:t> </a:t>
            </a:r>
            <a:r>
              <a:rPr lang="en-US" dirty="0" err="1"/>
              <a:t>가능하다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83" name="Google Shape;183;p6"/>
          <p:cNvSpPr txBox="1"/>
          <p:nvPr/>
        </p:nvSpPr>
        <p:spPr>
          <a:xfrm>
            <a:off x="5775672" y="4158492"/>
            <a:ext cx="2907606" cy="36930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</a:pPr>
            <a:r>
              <a:rPr lang="ko-KR" altLang="en-US" sz="1200" dirty="0">
                <a:solidFill>
                  <a:srgbClr val="FF0000"/>
                </a:solidFill>
              </a:rPr>
              <a:t> ● </a:t>
            </a:r>
            <a:r>
              <a:rPr lang="en-US" sz="1200" dirty="0" err="1">
                <a:solidFill>
                  <a:srgbClr val="FF0000"/>
                </a:solidFill>
              </a:rPr>
              <a:t>관리자만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진입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가능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페이지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41" name="Google Shape;190;gd1edc10b5a_2_0">
            <a:extLst>
              <a:ext uri="{FF2B5EF4-FFF2-40B4-BE49-F238E27FC236}">
                <a16:creationId xmlns:a16="http://schemas.microsoft.com/office/drawing/2014/main" id="{F24FFF92-85C0-44D3-B2C1-A00C9047716D}"/>
              </a:ext>
            </a:extLst>
          </p:cNvPr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2" name="Google Shape;161;p6">
            <a:extLst>
              <a:ext uri="{FF2B5EF4-FFF2-40B4-BE49-F238E27FC236}">
                <a16:creationId xmlns:a16="http://schemas.microsoft.com/office/drawing/2014/main" id="{EF00F99F-8DD9-4A24-B2B5-DE71EF7AE869}"/>
              </a:ext>
            </a:extLst>
          </p:cNvPr>
          <p:cNvSpPr/>
          <p:nvPr/>
        </p:nvSpPr>
        <p:spPr>
          <a:xfrm>
            <a:off x="6158407" y="3123584"/>
            <a:ext cx="1592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장바구니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</a:t>
            </a:r>
            <a:r>
              <a:rPr lang="en-US" sz="1600" dirty="0" err="1"/>
              <a:t>cartList.jsp</a:t>
            </a:r>
            <a:endParaRPr sz="1600" dirty="0"/>
          </a:p>
        </p:txBody>
      </p:sp>
      <p:cxnSp>
        <p:nvCxnSpPr>
          <p:cNvPr id="194" name="Google Shape;179;p6">
            <a:extLst>
              <a:ext uri="{FF2B5EF4-FFF2-40B4-BE49-F238E27FC236}">
                <a16:creationId xmlns:a16="http://schemas.microsoft.com/office/drawing/2014/main" id="{04A1F177-6F29-4C47-AF77-9D5DC80AAB45}"/>
              </a:ext>
            </a:extLst>
          </p:cNvPr>
          <p:cNvCxnSpPr>
            <a:cxnSpLocks/>
          </p:cNvCxnSpPr>
          <p:nvPr/>
        </p:nvCxnSpPr>
        <p:spPr>
          <a:xfrm flipV="1">
            <a:off x="2695575" y="2580753"/>
            <a:ext cx="8913072" cy="36936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83;p6">
            <a:extLst>
              <a:ext uri="{FF2B5EF4-FFF2-40B4-BE49-F238E27FC236}">
                <a16:creationId xmlns:a16="http://schemas.microsoft.com/office/drawing/2014/main" id="{82CC5B35-3FB1-47A5-9A92-AAC2A7E5B18B}"/>
              </a:ext>
            </a:extLst>
          </p:cNvPr>
          <p:cNvSpPr txBox="1"/>
          <p:nvPr/>
        </p:nvSpPr>
        <p:spPr>
          <a:xfrm>
            <a:off x="1706703" y="2569109"/>
            <a:ext cx="2989043" cy="36930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</a:pPr>
            <a:r>
              <a:rPr lang="ko-KR" altLang="en-US" sz="1200" dirty="0">
                <a:solidFill>
                  <a:srgbClr val="0070C0"/>
                </a:solidFill>
              </a:rPr>
              <a:t>  ● 회원 및 관리자만 진입 가능 페이지</a:t>
            </a:r>
            <a:endParaRPr sz="1200" dirty="0">
              <a:solidFill>
                <a:srgbClr val="0070C0"/>
              </a:solidFill>
            </a:endParaRPr>
          </a:p>
        </p:txBody>
      </p:sp>
      <p:sp>
        <p:nvSpPr>
          <p:cNvPr id="196" name="Google Shape;178;p6">
            <a:extLst>
              <a:ext uri="{FF2B5EF4-FFF2-40B4-BE49-F238E27FC236}">
                <a16:creationId xmlns:a16="http://schemas.microsoft.com/office/drawing/2014/main" id="{78F75D2D-FAC4-4D8B-B74D-EE232ED268B5}"/>
              </a:ext>
            </a:extLst>
          </p:cNvPr>
          <p:cNvSpPr txBox="1"/>
          <p:nvPr/>
        </p:nvSpPr>
        <p:spPr>
          <a:xfrm>
            <a:off x="258387" y="5892852"/>
            <a:ext cx="518748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</a:t>
            </a:r>
            <a:r>
              <a:rPr lang="ko-KR" altLang="en-US" dirty="0"/>
              <a:t>마스터 장바구니</a:t>
            </a:r>
            <a:r>
              <a:rPr lang="en-US" altLang="ko-KR" dirty="0"/>
              <a:t>, </a:t>
            </a:r>
            <a:r>
              <a:rPr lang="ko-KR" altLang="en-US" dirty="0"/>
              <a:t>수량조절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dirty="0"/>
              <a:t>는 </a:t>
            </a:r>
            <a:r>
              <a:rPr lang="ko-KR" altLang="en-US" dirty="0"/>
              <a:t>관리자만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</a:t>
            </a:r>
            <a:r>
              <a:rPr lang="en-US" dirty="0" err="1"/>
              <a:t>가능하다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7" name="Google Shape;161;p6">
            <a:extLst>
              <a:ext uri="{FF2B5EF4-FFF2-40B4-BE49-F238E27FC236}">
                <a16:creationId xmlns:a16="http://schemas.microsoft.com/office/drawing/2014/main" id="{C65D9CEA-C92F-410D-A9A1-7D409455490D}"/>
              </a:ext>
            </a:extLst>
          </p:cNvPr>
          <p:cNvSpPr/>
          <p:nvPr/>
        </p:nvSpPr>
        <p:spPr>
          <a:xfrm>
            <a:off x="9030891" y="3566596"/>
            <a:ext cx="1940047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장바구니 수량 조절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  </a:t>
            </a:r>
            <a:r>
              <a:rPr lang="en-US" altLang="ko-KR" sz="1600" dirty="0" err="1"/>
              <a:t>addCart</a:t>
            </a:r>
            <a:r>
              <a:rPr lang="en-US" sz="1600" dirty="0" err="1"/>
              <a:t>.jsp</a:t>
            </a:r>
            <a:endParaRPr sz="1600" dirty="0"/>
          </a:p>
        </p:txBody>
      </p:sp>
      <p:cxnSp>
        <p:nvCxnSpPr>
          <p:cNvPr id="58" name="Google Shape;160;p6">
            <a:extLst>
              <a:ext uri="{FF2B5EF4-FFF2-40B4-BE49-F238E27FC236}">
                <a16:creationId xmlns:a16="http://schemas.microsoft.com/office/drawing/2014/main" id="{FDF067F9-9326-4D63-BA02-5E2B88C12F86}"/>
              </a:ext>
            </a:extLst>
          </p:cNvPr>
          <p:cNvCxnSpPr>
            <a:cxnSpLocks/>
          </p:cNvCxnSpPr>
          <p:nvPr/>
        </p:nvCxnSpPr>
        <p:spPr>
          <a:xfrm>
            <a:off x="7785764" y="3466418"/>
            <a:ext cx="1245127" cy="365678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45;p6">
            <a:extLst>
              <a:ext uri="{FF2B5EF4-FFF2-40B4-BE49-F238E27FC236}">
                <a16:creationId xmlns:a16="http://schemas.microsoft.com/office/drawing/2014/main" id="{4B6BF574-F236-4B00-8E88-0685D7CB8B89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7751107" y="3105457"/>
            <a:ext cx="1279783" cy="151480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82" name="Google Shape;162;p6">
            <a:extLst>
              <a:ext uri="{FF2B5EF4-FFF2-40B4-BE49-F238E27FC236}">
                <a16:creationId xmlns:a16="http://schemas.microsoft.com/office/drawing/2014/main" id="{9BB5FD14-62A2-4006-886F-4E39129839D7}"/>
              </a:ext>
            </a:extLst>
          </p:cNvPr>
          <p:cNvSpPr/>
          <p:nvPr/>
        </p:nvSpPr>
        <p:spPr>
          <a:xfrm>
            <a:off x="3201225" y="3108758"/>
            <a:ext cx="1938917" cy="661634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장바구니 품목 결제 </a:t>
            </a:r>
            <a:endParaRPr lang="en-US" altLang="ko-KR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purchase.jsp</a:t>
            </a:r>
            <a:endParaRPr sz="1600" dirty="0"/>
          </a:p>
        </p:txBody>
      </p:sp>
      <p:cxnSp>
        <p:nvCxnSpPr>
          <p:cNvPr id="83" name="Google Shape;160;p6">
            <a:extLst>
              <a:ext uri="{FF2B5EF4-FFF2-40B4-BE49-F238E27FC236}">
                <a16:creationId xmlns:a16="http://schemas.microsoft.com/office/drawing/2014/main" id="{97553F72-39D1-4245-9817-BEFFB3285B05}"/>
              </a:ext>
            </a:extLst>
          </p:cNvPr>
          <p:cNvCxnSpPr>
            <a:cxnSpLocks/>
            <a:stCxn id="192" idx="1"/>
            <a:endCxn id="82" idx="3"/>
          </p:cNvCxnSpPr>
          <p:nvPr/>
        </p:nvCxnSpPr>
        <p:spPr>
          <a:xfrm flipH="1" flipV="1">
            <a:off x="5140142" y="3439575"/>
            <a:ext cx="1018265" cy="6659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162;p6">
            <a:extLst>
              <a:ext uri="{FF2B5EF4-FFF2-40B4-BE49-F238E27FC236}">
                <a16:creationId xmlns:a16="http://schemas.microsoft.com/office/drawing/2014/main" id="{E8B27AD0-F413-4522-AA02-22AB513E8D27}"/>
              </a:ext>
            </a:extLst>
          </p:cNvPr>
          <p:cNvSpPr/>
          <p:nvPr/>
        </p:nvSpPr>
        <p:spPr>
          <a:xfrm>
            <a:off x="813505" y="3501279"/>
            <a:ext cx="1938917" cy="661634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장바구니 전체 삭제</a:t>
            </a:r>
            <a:endParaRPr lang="en-US" altLang="ko-KR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deleteCart.jsp</a:t>
            </a:r>
            <a:endParaRPr sz="1600" dirty="0"/>
          </a:p>
        </p:txBody>
      </p:sp>
      <p:cxnSp>
        <p:nvCxnSpPr>
          <p:cNvPr id="87" name="Google Shape;160;p6">
            <a:extLst>
              <a:ext uri="{FF2B5EF4-FFF2-40B4-BE49-F238E27FC236}">
                <a16:creationId xmlns:a16="http://schemas.microsoft.com/office/drawing/2014/main" id="{C7EC19F4-CE50-4AE3-8EC6-D838D9AAFCD1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2752422" y="3580521"/>
            <a:ext cx="447673" cy="251575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145;p6">
            <a:extLst>
              <a:ext uri="{FF2B5EF4-FFF2-40B4-BE49-F238E27FC236}">
                <a16:creationId xmlns:a16="http://schemas.microsoft.com/office/drawing/2014/main" id="{2EEBB39D-DFA3-4697-BC3F-07DCEB0528D4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1782964" y="2246309"/>
            <a:ext cx="3130776" cy="1254970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12" name="Google Shape;161;p6">
            <a:extLst>
              <a:ext uri="{FF2B5EF4-FFF2-40B4-BE49-F238E27FC236}">
                <a16:creationId xmlns:a16="http://schemas.microsoft.com/office/drawing/2014/main" id="{62FBE588-D529-4D46-9D68-6FA1C53AB2C2}"/>
              </a:ext>
            </a:extLst>
          </p:cNvPr>
          <p:cNvSpPr/>
          <p:nvPr/>
        </p:nvSpPr>
        <p:spPr>
          <a:xfrm>
            <a:off x="7235679" y="4635518"/>
            <a:ext cx="1795212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</a:t>
            </a:r>
            <a:r>
              <a:rPr lang="ko-KR" altLang="en-US" sz="1600" dirty="0"/>
              <a:t>마스터 장바구니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cartMasterList.jsp</a:t>
            </a:r>
            <a:endParaRPr sz="1600" dirty="0"/>
          </a:p>
        </p:txBody>
      </p:sp>
      <p:cxnSp>
        <p:nvCxnSpPr>
          <p:cNvPr id="114" name="Google Shape;168;p6">
            <a:extLst>
              <a:ext uri="{FF2B5EF4-FFF2-40B4-BE49-F238E27FC236}">
                <a16:creationId xmlns:a16="http://schemas.microsoft.com/office/drawing/2014/main" id="{60F26C3C-42C8-4358-BD09-63FAE449D63A}"/>
              </a:ext>
            </a:extLst>
          </p:cNvPr>
          <p:cNvCxnSpPr>
            <a:cxnSpLocks/>
            <a:stCxn id="192" idx="2"/>
            <a:endCxn id="112" idx="0"/>
          </p:cNvCxnSpPr>
          <p:nvPr/>
        </p:nvCxnSpPr>
        <p:spPr>
          <a:xfrm>
            <a:off x="6954757" y="3768884"/>
            <a:ext cx="1178528" cy="866634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61;p6">
            <a:extLst>
              <a:ext uri="{FF2B5EF4-FFF2-40B4-BE49-F238E27FC236}">
                <a16:creationId xmlns:a16="http://schemas.microsoft.com/office/drawing/2014/main" id="{00B18C4E-F0FD-42C8-91DD-5B9008580C41}"/>
              </a:ext>
            </a:extLst>
          </p:cNvPr>
          <p:cNvSpPr/>
          <p:nvPr/>
        </p:nvSpPr>
        <p:spPr>
          <a:xfrm>
            <a:off x="5845717" y="5470321"/>
            <a:ext cx="1940047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장바구니 수량 조절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addCartM</a:t>
            </a:r>
            <a:r>
              <a:rPr lang="en-US" sz="1600" dirty="0" err="1"/>
              <a:t>.jsp</a:t>
            </a:r>
            <a:endParaRPr sz="1600" dirty="0"/>
          </a:p>
        </p:txBody>
      </p:sp>
      <p:sp>
        <p:nvSpPr>
          <p:cNvPr id="124" name="Google Shape;159;p6">
            <a:extLst>
              <a:ext uri="{FF2B5EF4-FFF2-40B4-BE49-F238E27FC236}">
                <a16:creationId xmlns:a16="http://schemas.microsoft.com/office/drawing/2014/main" id="{949CADEC-38B5-48C8-89B8-9C2231256222}"/>
              </a:ext>
            </a:extLst>
          </p:cNvPr>
          <p:cNvSpPr/>
          <p:nvPr/>
        </p:nvSpPr>
        <p:spPr>
          <a:xfrm>
            <a:off x="8451720" y="5470321"/>
            <a:ext cx="1938918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장바구니 품목 삭제</a:t>
            </a:r>
            <a:endParaRPr lang="en-US" altLang="ko-KR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deleteBooksM.jsp</a:t>
            </a:r>
            <a:endParaRPr sz="1600" dirty="0"/>
          </a:p>
        </p:txBody>
      </p:sp>
      <p:cxnSp>
        <p:nvCxnSpPr>
          <p:cNvPr id="125" name="Google Shape;168;p6">
            <a:extLst>
              <a:ext uri="{FF2B5EF4-FFF2-40B4-BE49-F238E27FC236}">
                <a16:creationId xmlns:a16="http://schemas.microsoft.com/office/drawing/2014/main" id="{5BE2CCC4-D86A-4296-A297-F4090A3EEC87}"/>
              </a:ext>
            </a:extLst>
          </p:cNvPr>
          <p:cNvCxnSpPr>
            <a:cxnSpLocks/>
          </p:cNvCxnSpPr>
          <p:nvPr/>
        </p:nvCxnSpPr>
        <p:spPr>
          <a:xfrm flipH="1">
            <a:off x="6638925" y="4809296"/>
            <a:ext cx="596754" cy="678436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68;p6">
            <a:extLst>
              <a:ext uri="{FF2B5EF4-FFF2-40B4-BE49-F238E27FC236}">
                <a16:creationId xmlns:a16="http://schemas.microsoft.com/office/drawing/2014/main" id="{9F1D8843-8F34-4AE3-A0CA-4E816407C3E5}"/>
              </a:ext>
            </a:extLst>
          </p:cNvPr>
          <p:cNvCxnSpPr>
            <a:cxnSpLocks/>
          </p:cNvCxnSpPr>
          <p:nvPr/>
        </p:nvCxnSpPr>
        <p:spPr>
          <a:xfrm>
            <a:off x="9030891" y="4768665"/>
            <a:ext cx="596754" cy="701656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45;p6">
            <a:extLst>
              <a:ext uri="{FF2B5EF4-FFF2-40B4-BE49-F238E27FC236}">
                <a16:creationId xmlns:a16="http://schemas.microsoft.com/office/drawing/2014/main" id="{0085685A-7528-431C-B20B-39BD85B3B82D}"/>
              </a:ext>
            </a:extLst>
          </p:cNvPr>
          <p:cNvCxnSpPr>
            <a:cxnSpLocks/>
            <a:stCxn id="122" idx="0"/>
            <a:endCxn id="112" idx="1"/>
          </p:cNvCxnSpPr>
          <p:nvPr/>
        </p:nvCxnSpPr>
        <p:spPr>
          <a:xfrm flipV="1">
            <a:off x="6815741" y="4958168"/>
            <a:ext cx="419938" cy="512153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45;p6">
            <a:extLst>
              <a:ext uri="{FF2B5EF4-FFF2-40B4-BE49-F238E27FC236}">
                <a16:creationId xmlns:a16="http://schemas.microsoft.com/office/drawing/2014/main" id="{87BC00D4-128A-4D9D-9AC8-2C63EF633E47}"/>
              </a:ext>
            </a:extLst>
          </p:cNvPr>
          <p:cNvCxnSpPr>
            <a:cxnSpLocks/>
            <a:stCxn id="124" idx="0"/>
          </p:cNvCxnSpPr>
          <p:nvPr/>
        </p:nvCxnSpPr>
        <p:spPr>
          <a:xfrm flipH="1" flipV="1">
            <a:off x="9035081" y="4975579"/>
            <a:ext cx="386098" cy="494742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45;p6">
            <a:extLst>
              <a:ext uri="{FF2B5EF4-FFF2-40B4-BE49-F238E27FC236}">
                <a16:creationId xmlns:a16="http://schemas.microsoft.com/office/drawing/2014/main" id="{115F9E0D-A68D-4E1B-B760-2F0737E8144C}"/>
              </a:ext>
            </a:extLst>
          </p:cNvPr>
          <p:cNvCxnSpPr>
            <a:cxnSpLocks/>
          </p:cNvCxnSpPr>
          <p:nvPr/>
        </p:nvCxnSpPr>
        <p:spPr>
          <a:xfrm flipH="1" flipV="1">
            <a:off x="7751107" y="3629479"/>
            <a:ext cx="1266828" cy="352014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45;p6">
            <a:extLst>
              <a:ext uri="{FF2B5EF4-FFF2-40B4-BE49-F238E27FC236}">
                <a16:creationId xmlns:a16="http://schemas.microsoft.com/office/drawing/2014/main" id="{5C2F5C4B-C505-4769-9BF9-08124E87BB88}"/>
              </a:ext>
            </a:extLst>
          </p:cNvPr>
          <p:cNvCxnSpPr>
            <a:cxnSpLocks/>
          </p:cNvCxnSpPr>
          <p:nvPr/>
        </p:nvCxnSpPr>
        <p:spPr>
          <a:xfrm flipV="1">
            <a:off x="5172709" y="3815658"/>
            <a:ext cx="1067529" cy="700602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31FE5EBC-E974-45EE-AD5A-A2ADB6531534}"/>
              </a:ext>
            </a:extLst>
          </p:cNvPr>
          <p:cNvCxnSpPr>
            <a:cxnSpLocks/>
            <a:stCxn id="147" idx="3"/>
            <a:endCxn id="161" idx="0"/>
          </p:cNvCxnSpPr>
          <p:nvPr/>
        </p:nvCxnSpPr>
        <p:spPr>
          <a:xfrm>
            <a:off x="8995775" y="2061287"/>
            <a:ext cx="1005139" cy="7215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4" name="Google Shape;178;p6">
            <a:extLst>
              <a:ext uri="{FF2B5EF4-FFF2-40B4-BE49-F238E27FC236}">
                <a16:creationId xmlns:a16="http://schemas.microsoft.com/office/drawing/2014/main" id="{5CEB9977-A03A-4754-8E8F-BABB6696C0D3}"/>
              </a:ext>
            </a:extLst>
          </p:cNvPr>
          <p:cNvSpPr txBox="1"/>
          <p:nvPr/>
        </p:nvSpPr>
        <p:spPr>
          <a:xfrm>
            <a:off x="255375" y="6285244"/>
            <a:ext cx="5678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 </a:t>
            </a:r>
            <a:r>
              <a:rPr lang="ko-KR" altLang="en-US" dirty="0"/>
              <a:t>결제를 완료하면 해당 회원 및 관리자의 장바구니가 자동 삭제된다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1" name="Google Shape;120;p4">
            <a:extLst>
              <a:ext uri="{FF2B5EF4-FFF2-40B4-BE49-F238E27FC236}">
                <a16:creationId xmlns:a16="http://schemas.microsoft.com/office/drawing/2014/main" id="{64B8E6D0-B898-4ADB-9959-9B51A5E429DF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69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gd1edc10b5a_2_0"/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4" name="Google Shape;194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1-1.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 </a:t>
            </a:r>
            <a:r>
              <a:rPr lang="en-US" altLang="ko-KR" sz="1500" b="1" dirty="0">
                <a:solidFill>
                  <a:schemeClr val="accent4"/>
                </a:solidFill>
              </a:rPr>
              <a:t>list</a:t>
            </a:r>
            <a:endParaRPr sz="1500" b="1" dirty="0"/>
          </a:p>
        </p:txBody>
      </p:sp>
      <p:sp>
        <p:nvSpPr>
          <p:cNvPr id="195" name="Google Shape;195;gd1edc10b5a_2_0"/>
          <p:cNvSpPr/>
          <p:nvPr/>
        </p:nvSpPr>
        <p:spPr>
          <a:xfrm>
            <a:off x="2876450" y="256064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&lt;JSP&gt;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</a:rPr>
              <a:t>list.jsp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7" name="Google Shape;197;gd1edc10b5a_2_0"/>
          <p:cNvSpPr/>
          <p:nvPr/>
        </p:nvSpPr>
        <p:spPr>
          <a:xfrm>
            <a:off x="6838823" y="2550159"/>
            <a:ext cx="2740648" cy="777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&lt;Service&gt;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BookBoardListService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sp>
        <p:nvSpPr>
          <p:cNvPr id="23" name="Google Shape;195;gd1edc10b5a_2_0">
            <a:extLst>
              <a:ext uri="{FF2B5EF4-FFF2-40B4-BE49-F238E27FC236}">
                <a16:creationId xmlns:a16="http://schemas.microsoft.com/office/drawing/2014/main" id="{19949CD3-0E44-4B35-B5E3-3604B4A9D3B7}"/>
              </a:ext>
            </a:extLst>
          </p:cNvPr>
          <p:cNvSpPr/>
          <p:nvPr/>
        </p:nvSpPr>
        <p:spPr>
          <a:xfrm>
            <a:off x="2876450" y="517089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&lt;VO&gt;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BookBoardVO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" name="Google Shape;195;gd1edc10b5a_2_0">
            <a:extLst>
              <a:ext uri="{FF2B5EF4-FFF2-40B4-BE49-F238E27FC236}">
                <a16:creationId xmlns:a16="http://schemas.microsoft.com/office/drawing/2014/main" id="{B11FF9BE-C172-4019-841E-66F82B339081}"/>
              </a:ext>
            </a:extLst>
          </p:cNvPr>
          <p:cNvSpPr/>
          <p:nvPr/>
        </p:nvSpPr>
        <p:spPr>
          <a:xfrm>
            <a:off x="6838823" y="5184709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&lt;DAO&gt;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BookBoardDAO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0E542C9D-A9F0-4AB4-BD04-EFBF8D0D1BB0}"/>
              </a:ext>
            </a:extLst>
          </p:cNvPr>
          <p:cNvSpPr/>
          <p:nvPr/>
        </p:nvSpPr>
        <p:spPr>
          <a:xfrm>
            <a:off x="10515600" y="4781724"/>
            <a:ext cx="1466850" cy="1609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DBMS</a:t>
            </a:r>
          </a:p>
          <a:p>
            <a:pPr algn="ctr"/>
            <a:r>
              <a:rPr lang="en-US" altLang="ko-KR" sz="2400"/>
              <a:t>Oracle</a:t>
            </a:r>
            <a:endParaRPr lang="ko-KR" altLang="en-US" sz="2400" dirty="0"/>
          </a:p>
        </p:txBody>
      </p:sp>
      <p:cxnSp>
        <p:nvCxnSpPr>
          <p:cNvPr id="27" name="Google Shape;163;p6">
            <a:extLst>
              <a:ext uri="{FF2B5EF4-FFF2-40B4-BE49-F238E27FC236}">
                <a16:creationId xmlns:a16="http://schemas.microsoft.com/office/drawing/2014/main" id="{7D87E605-E9A0-428B-BF73-264F4560063A}"/>
              </a:ext>
            </a:extLst>
          </p:cNvPr>
          <p:cNvCxnSpPr>
            <a:cxnSpLocks/>
          </p:cNvCxnSpPr>
          <p:nvPr/>
        </p:nvCxnSpPr>
        <p:spPr>
          <a:xfrm>
            <a:off x="1785497" y="2753004"/>
            <a:ext cx="1090953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63;p6">
            <a:extLst>
              <a:ext uri="{FF2B5EF4-FFF2-40B4-BE49-F238E27FC236}">
                <a16:creationId xmlns:a16="http://schemas.microsoft.com/office/drawing/2014/main" id="{3BDB0E40-FE5C-4A85-B29D-D48A8BED3540}"/>
              </a:ext>
            </a:extLst>
          </p:cNvPr>
          <p:cNvCxnSpPr>
            <a:cxnSpLocks/>
          </p:cNvCxnSpPr>
          <p:nvPr/>
        </p:nvCxnSpPr>
        <p:spPr>
          <a:xfrm flipH="1">
            <a:off x="1785497" y="3133400"/>
            <a:ext cx="107392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63;p6">
            <a:extLst>
              <a:ext uri="{FF2B5EF4-FFF2-40B4-BE49-F238E27FC236}">
                <a16:creationId xmlns:a16="http://schemas.microsoft.com/office/drawing/2014/main" id="{1276694E-C94D-455C-9BEA-BE615F406A76}"/>
              </a:ext>
            </a:extLst>
          </p:cNvPr>
          <p:cNvCxnSpPr>
            <a:cxnSpLocks/>
          </p:cNvCxnSpPr>
          <p:nvPr/>
        </p:nvCxnSpPr>
        <p:spPr>
          <a:xfrm>
            <a:off x="5551048" y="2772333"/>
            <a:ext cx="1278377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8CEBB0-AFFE-4E43-955B-F4A40D4AD01F}"/>
              </a:ext>
            </a:extLst>
          </p:cNvPr>
          <p:cNvSpPr/>
          <p:nvPr/>
        </p:nvSpPr>
        <p:spPr>
          <a:xfrm>
            <a:off x="1952524" y="2192667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3778D4-D693-4614-B284-A4ECF740E6F4}"/>
              </a:ext>
            </a:extLst>
          </p:cNvPr>
          <p:cNvSpPr/>
          <p:nvPr/>
        </p:nvSpPr>
        <p:spPr>
          <a:xfrm>
            <a:off x="1829451" y="330737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응답</a:t>
            </a:r>
          </a:p>
        </p:txBody>
      </p:sp>
      <p:cxnSp>
        <p:nvCxnSpPr>
          <p:cNvPr id="22" name="Google Shape;163;p6">
            <a:extLst>
              <a:ext uri="{FF2B5EF4-FFF2-40B4-BE49-F238E27FC236}">
                <a16:creationId xmlns:a16="http://schemas.microsoft.com/office/drawing/2014/main" id="{99E88CAA-D3D2-4350-BCAB-BB9758AEFB81}"/>
              </a:ext>
            </a:extLst>
          </p:cNvPr>
          <p:cNvCxnSpPr>
            <a:cxnSpLocks/>
          </p:cNvCxnSpPr>
          <p:nvPr/>
        </p:nvCxnSpPr>
        <p:spPr>
          <a:xfrm>
            <a:off x="8483659" y="3342509"/>
            <a:ext cx="0" cy="1876925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DEB83BB-43CD-4BA1-8841-ECA8A03CB065}"/>
              </a:ext>
            </a:extLst>
          </p:cNvPr>
          <p:cNvSpPr/>
          <p:nvPr/>
        </p:nvSpPr>
        <p:spPr>
          <a:xfrm>
            <a:off x="8558497" y="375285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73DB3B2-9872-47DB-AF4B-652C46DFE01E}"/>
              </a:ext>
            </a:extLst>
          </p:cNvPr>
          <p:cNvSpPr/>
          <p:nvPr/>
        </p:nvSpPr>
        <p:spPr>
          <a:xfrm>
            <a:off x="5709224" y="222992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9116B4-D3CE-429B-9D40-9C09DCD2DD18}"/>
              </a:ext>
            </a:extLst>
          </p:cNvPr>
          <p:cNvSpPr/>
          <p:nvPr/>
        </p:nvSpPr>
        <p:spPr>
          <a:xfrm>
            <a:off x="9069621" y="478172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Google Shape;163;p6">
            <a:extLst>
              <a:ext uri="{FF2B5EF4-FFF2-40B4-BE49-F238E27FC236}">
                <a16:creationId xmlns:a16="http://schemas.microsoft.com/office/drawing/2014/main" id="{2185BFDA-B3CF-4065-A9E2-7F1B18D4D9D1}"/>
              </a:ext>
            </a:extLst>
          </p:cNvPr>
          <p:cNvCxnSpPr>
            <a:cxnSpLocks/>
          </p:cNvCxnSpPr>
          <p:nvPr/>
        </p:nvCxnSpPr>
        <p:spPr>
          <a:xfrm flipH="1">
            <a:off x="9504022" y="5586586"/>
            <a:ext cx="1011577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F36F499-072E-4010-BBCE-5C85FE9A0DCA}"/>
              </a:ext>
            </a:extLst>
          </p:cNvPr>
          <p:cNvSpPr/>
          <p:nvPr/>
        </p:nvSpPr>
        <p:spPr>
          <a:xfrm>
            <a:off x="8335183" y="6060728"/>
            <a:ext cx="92585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37" name="Google Shape;163;p6">
            <a:extLst>
              <a:ext uri="{FF2B5EF4-FFF2-40B4-BE49-F238E27FC236}">
                <a16:creationId xmlns:a16="http://schemas.microsoft.com/office/drawing/2014/main" id="{4718195D-B199-4070-8BFC-5E8CAAF4279A}"/>
              </a:ext>
            </a:extLst>
          </p:cNvPr>
          <p:cNvCxnSpPr>
            <a:cxnSpLocks/>
          </p:cNvCxnSpPr>
          <p:nvPr/>
        </p:nvCxnSpPr>
        <p:spPr>
          <a:xfrm flipH="1">
            <a:off x="5537246" y="5579344"/>
            <a:ext cx="1313279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CCD368-1563-49C0-BDD1-3199547277D2}"/>
              </a:ext>
            </a:extLst>
          </p:cNvPr>
          <p:cNvSpPr/>
          <p:nvPr/>
        </p:nvSpPr>
        <p:spPr>
          <a:xfrm>
            <a:off x="5617555" y="4989246"/>
            <a:ext cx="1148600" cy="4349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참조</a:t>
            </a:r>
          </a:p>
        </p:txBody>
      </p:sp>
      <p:cxnSp>
        <p:nvCxnSpPr>
          <p:cNvPr id="42" name="Google Shape;163;p6">
            <a:extLst>
              <a:ext uri="{FF2B5EF4-FFF2-40B4-BE49-F238E27FC236}">
                <a16:creationId xmlns:a16="http://schemas.microsoft.com/office/drawing/2014/main" id="{AAC735AA-09B1-4898-AD36-911EF7F1CF68}"/>
              </a:ext>
            </a:extLst>
          </p:cNvPr>
          <p:cNvCxnSpPr>
            <a:cxnSpLocks/>
          </p:cNvCxnSpPr>
          <p:nvPr/>
        </p:nvCxnSpPr>
        <p:spPr>
          <a:xfrm>
            <a:off x="8025808" y="3337700"/>
            <a:ext cx="0" cy="18575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B698339-5B60-4B5C-B8F1-A60F5457244E}"/>
              </a:ext>
            </a:extLst>
          </p:cNvPr>
          <p:cNvSpPr/>
          <p:nvPr/>
        </p:nvSpPr>
        <p:spPr>
          <a:xfrm>
            <a:off x="7038441" y="389812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20BDE7A-C15B-47D2-AD26-D56A78E9A708}"/>
              </a:ext>
            </a:extLst>
          </p:cNvPr>
          <p:cNvSpPr/>
          <p:nvPr/>
        </p:nvSpPr>
        <p:spPr>
          <a:xfrm>
            <a:off x="4748753" y="3367072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48" name="Google Shape;163;p6">
            <a:extLst>
              <a:ext uri="{FF2B5EF4-FFF2-40B4-BE49-F238E27FC236}">
                <a16:creationId xmlns:a16="http://schemas.microsoft.com/office/drawing/2014/main" id="{8CDF0FD4-5FB0-4F7C-8FE3-6F73A9B82E8A}"/>
              </a:ext>
            </a:extLst>
          </p:cNvPr>
          <p:cNvCxnSpPr>
            <a:cxnSpLocks/>
          </p:cNvCxnSpPr>
          <p:nvPr/>
        </p:nvCxnSpPr>
        <p:spPr>
          <a:xfrm flipH="1">
            <a:off x="5562655" y="3133400"/>
            <a:ext cx="12647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AE780D-DDF4-474E-90F3-31EB134864C9}"/>
              </a:ext>
            </a:extLst>
          </p:cNvPr>
          <p:cNvSpPr/>
          <p:nvPr/>
        </p:nvSpPr>
        <p:spPr>
          <a:xfrm>
            <a:off x="147198" y="2246361"/>
            <a:ext cx="1638299" cy="12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Web</a:t>
            </a:r>
          </a:p>
          <a:p>
            <a:pPr algn="ctr"/>
            <a:r>
              <a:rPr lang="en-US" altLang="ko-KR" sz="2400" dirty="0"/>
              <a:t>Browser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1AF744-5583-4E64-B6B6-1618F29BF383}"/>
              </a:ext>
            </a:extLst>
          </p:cNvPr>
          <p:cNvSpPr txBox="1"/>
          <p:nvPr/>
        </p:nvSpPr>
        <p:spPr>
          <a:xfrm>
            <a:off x="9165785" y="6097260"/>
            <a:ext cx="236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cover, title, writer, </a:t>
            </a:r>
          </a:p>
          <a:p>
            <a:r>
              <a:rPr lang="en-US" altLang="ko-KR" sz="1200" dirty="0"/>
              <a:t>genre,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5F2B45-A7F6-4E79-845A-F44B8B60A07E}"/>
              </a:ext>
            </a:extLst>
          </p:cNvPr>
          <p:cNvSpPr txBox="1"/>
          <p:nvPr/>
        </p:nvSpPr>
        <p:spPr>
          <a:xfrm>
            <a:off x="6937496" y="4286389"/>
            <a:ext cx="236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cover, title, writer, </a:t>
            </a:r>
          </a:p>
          <a:p>
            <a:r>
              <a:rPr lang="en-US" altLang="ko-KR" sz="1200" dirty="0"/>
              <a:t>genre,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0C450-BCBA-4209-84A0-F8DB01A92441}"/>
              </a:ext>
            </a:extLst>
          </p:cNvPr>
          <p:cNvSpPr txBox="1"/>
          <p:nvPr/>
        </p:nvSpPr>
        <p:spPr>
          <a:xfrm>
            <a:off x="4703534" y="3703781"/>
            <a:ext cx="237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cover, title, writer, </a:t>
            </a:r>
          </a:p>
          <a:p>
            <a:r>
              <a:rPr lang="en-US" altLang="ko-KR" sz="1200" dirty="0"/>
              <a:t>genre,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044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gd1edc10b5a_2_0"/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4" name="Google Shape;194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1-2.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 </a:t>
            </a:r>
            <a:r>
              <a:rPr lang="en-US" altLang="ko-KR" sz="1500" b="1" dirty="0">
                <a:solidFill>
                  <a:schemeClr val="accent4"/>
                </a:solidFill>
              </a:rPr>
              <a:t>view</a:t>
            </a:r>
            <a:endParaRPr sz="1500" b="1" dirty="0"/>
          </a:p>
        </p:txBody>
      </p:sp>
      <p:sp>
        <p:nvSpPr>
          <p:cNvPr id="195" name="Google Shape;195;gd1edc10b5a_2_0"/>
          <p:cNvSpPr/>
          <p:nvPr/>
        </p:nvSpPr>
        <p:spPr>
          <a:xfrm>
            <a:off x="2876450" y="256064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&lt;JSP&gt;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</a:rPr>
              <a:t>view.jsp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7" name="Google Shape;197;gd1edc10b5a_2_0"/>
          <p:cNvSpPr/>
          <p:nvPr/>
        </p:nvSpPr>
        <p:spPr>
          <a:xfrm>
            <a:off x="6838822" y="2550159"/>
            <a:ext cx="2942773" cy="777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&lt;Service&gt;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BookBoardViewService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sp>
        <p:nvSpPr>
          <p:cNvPr id="23" name="Google Shape;195;gd1edc10b5a_2_0">
            <a:extLst>
              <a:ext uri="{FF2B5EF4-FFF2-40B4-BE49-F238E27FC236}">
                <a16:creationId xmlns:a16="http://schemas.microsoft.com/office/drawing/2014/main" id="{19949CD3-0E44-4B35-B5E3-3604B4A9D3B7}"/>
              </a:ext>
            </a:extLst>
          </p:cNvPr>
          <p:cNvSpPr/>
          <p:nvPr/>
        </p:nvSpPr>
        <p:spPr>
          <a:xfrm>
            <a:off x="2876450" y="517089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&lt;VO&gt;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BookBoardVO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" name="Google Shape;195;gd1edc10b5a_2_0">
            <a:extLst>
              <a:ext uri="{FF2B5EF4-FFF2-40B4-BE49-F238E27FC236}">
                <a16:creationId xmlns:a16="http://schemas.microsoft.com/office/drawing/2014/main" id="{B11FF9BE-C172-4019-841E-66F82B339081}"/>
              </a:ext>
            </a:extLst>
          </p:cNvPr>
          <p:cNvSpPr/>
          <p:nvPr/>
        </p:nvSpPr>
        <p:spPr>
          <a:xfrm>
            <a:off x="6838823" y="5184709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&lt;DAO&gt;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BookBoardDAO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0E542C9D-A9F0-4AB4-BD04-EFBF8D0D1BB0}"/>
              </a:ext>
            </a:extLst>
          </p:cNvPr>
          <p:cNvSpPr/>
          <p:nvPr/>
        </p:nvSpPr>
        <p:spPr>
          <a:xfrm>
            <a:off x="10515600" y="4781724"/>
            <a:ext cx="1466850" cy="1609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DBMS</a:t>
            </a:r>
          </a:p>
          <a:p>
            <a:pPr algn="ctr"/>
            <a:r>
              <a:rPr lang="en-US" altLang="ko-KR" sz="2400"/>
              <a:t>Oracle</a:t>
            </a:r>
            <a:endParaRPr lang="ko-KR" altLang="en-US" sz="2400" dirty="0"/>
          </a:p>
        </p:txBody>
      </p:sp>
      <p:cxnSp>
        <p:nvCxnSpPr>
          <p:cNvPr id="27" name="Google Shape;163;p6">
            <a:extLst>
              <a:ext uri="{FF2B5EF4-FFF2-40B4-BE49-F238E27FC236}">
                <a16:creationId xmlns:a16="http://schemas.microsoft.com/office/drawing/2014/main" id="{7D87E605-E9A0-428B-BF73-264F4560063A}"/>
              </a:ext>
            </a:extLst>
          </p:cNvPr>
          <p:cNvCxnSpPr>
            <a:cxnSpLocks/>
          </p:cNvCxnSpPr>
          <p:nvPr/>
        </p:nvCxnSpPr>
        <p:spPr>
          <a:xfrm>
            <a:off x="1785497" y="2753004"/>
            <a:ext cx="1090953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63;p6">
            <a:extLst>
              <a:ext uri="{FF2B5EF4-FFF2-40B4-BE49-F238E27FC236}">
                <a16:creationId xmlns:a16="http://schemas.microsoft.com/office/drawing/2014/main" id="{3BDB0E40-FE5C-4A85-B29D-D48A8BED3540}"/>
              </a:ext>
            </a:extLst>
          </p:cNvPr>
          <p:cNvCxnSpPr>
            <a:cxnSpLocks/>
          </p:cNvCxnSpPr>
          <p:nvPr/>
        </p:nvCxnSpPr>
        <p:spPr>
          <a:xfrm flipH="1">
            <a:off x="1785497" y="3133400"/>
            <a:ext cx="107392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63;p6">
            <a:extLst>
              <a:ext uri="{FF2B5EF4-FFF2-40B4-BE49-F238E27FC236}">
                <a16:creationId xmlns:a16="http://schemas.microsoft.com/office/drawing/2014/main" id="{1276694E-C94D-455C-9BEA-BE615F406A76}"/>
              </a:ext>
            </a:extLst>
          </p:cNvPr>
          <p:cNvCxnSpPr>
            <a:cxnSpLocks/>
          </p:cNvCxnSpPr>
          <p:nvPr/>
        </p:nvCxnSpPr>
        <p:spPr>
          <a:xfrm>
            <a:off x="5551048" y="2772333"/>
            <a:ext cx="1278377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8CEBB0-AFFE-4E43-955B-F4A40D4AD01F}"/>
              </a:ext>
            </a:extLst>
          </p:cNvPr>
          <p:cNvSpPr/>
          <p:nvPr/>
        </p:nvSpPr>
        <p:spPr>
          <a:xfrm>
            <a:off x="1952524" y="2192667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3778D4-D693-4614-B284-A4ECF740E6F4}"/>
              </a:ext>
            </a:extLst>
          </p:cNvPr>
          <p:cNvSpPr/>
          <p:nvPr/>
        </p:nvSpPr>
        <p:spPr>
          <a:xfrm>
            <a:off x="1829451" y="330737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응답</a:t>
            </a:r>
          </a:p>
        </p:txBody>
      </p:sp>
      <p:cxnSp>
        <p:nvCxnSpPr>
          <p:cNvPr id="22" name="Google Shape;163;p6">
            <a:extLst>
              <a:ext uri="{FF2B5EF4-FFF2-40B4-BE49-F238E27FC236}">
                <a16:creationId xmlns:a16="http://schemas.microsoft.com/office/drawing/2014/main" id="{99E88CAA-D3D2-4350-BCAB-BB9758AEFB81}"/>
              </a:ext>
            </a:extLst>
          </p:cNvPr>
          <p:cNvCxnSpPr>
            <a:cxnSpLocks/>
          </p:cNvCxnSpPr>
          <p:nvPr/>
        </p:nvCxnSpPr>
        <p:spPr>
          <a:xfrm>
            <a:off x="8483659" y="3342509"/>
            <a:ext cx="0" cy="1876925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DEB83BB-43CD-4BA1-8841-ECA8A03CB065}"/>
              </a:ext>
            </a:extLst>
          </p:cNvPr>
          <p:cNvSpPr/>
          <p:nvPr/>
        </p:nvSpPr>
        <p:spPr>
          <a:xfrm>
            <a:off x="8605965" y="3516155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73DB3B2-9872-47DB-AF4B-652C46DFE01E}"/>
              </a:ext>
            </a:extLst>
          </p:cNvPr>
          <p:cNvSpPr/>
          <p:nvPr/>
        </p:nvSpPr>
        <p:spPr>
          <a:xfrm>
            <a:off x="5408951" y="207735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9116B4-D3CE-429B-9D40-9C09DCD2DD18}"/>
              </a:ext>
            </a:extLst>
          </p:cNvPr>
          <p:cNvSpPr/>
          <p:nvPr/>
        </p:nvSpPr>
        <p:spPr>
          <a:xfrm>
            <a:off x="9069621" y="478172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Google Shape;163;p6">
            <a:extLst>
              <a:ext uri="{FF2B5EF4-FFF2-40B4-BE49-F238E27FC236}">
                <a16:creationId xmlns:a16="http://schemas.microsoft.com/office/drawing/2014/main" id="{2185BFDA-B3CF-4065-A9E2-7F1B18D4D9D1}"/>
              </a:ext>
            </a:extLst>
          </p:cNvPr>
          <p:cNvCxnSpPr>
            <a:cxnSpLocks/>
          </p:cNvCxnSpPr>
          <p:nvPr/>
        </p:nvCxnSpPr>
        <p:spPr>
          <a:xfrm flipH="1">
            <a:off x="9504022" y="5586586"/>
            <a:ext cx="1011577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F36F499-072E-4010-BBCE-5C85FE9A0DCA}"/>
              </a:ext>
            </a:extLst>
          </p:cNvPr>
          <p:cNvSpPr/>
          <p:nvPr/>
        </p:nvSpPr>
        <p:spPr>
          <a:xfrm>
            <a:off x="8198212" y="6077889"/>
            <a:ext cx="92585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37" name="Google Shape;163;p6">
            <a:extLst>
              <a:ext uri="{FF2B5EF4-FFF2-40B4-BE49-F238E27FC236}">
                <a16:creationId xmlns:a16="http://schemas.microsoft.com/office/drawing/2014/main" id="{4718195D-B199-4070-8BFC-5E8CAAF4279A}"/>
              </a:ext>
            </a:extLst>
          </p:cNvPr>
          <p:cNvCxnSpPr>
            <a:cxnSpLocks/>
          </p:cNvCxnSpPr>
          <p:nvPr/>
        </p:nvCxnSpPr>
        <p:spPr>
          <a:xfrm flipH="1">
            <a:off x="5537246" y="5579344"/>
            <a:ext cx="1313279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CCD368-1563-49C0-BDD1-3199547277D2}"/>
              </a:ext>
            </a:extLst>
          </p:cNvPr>
          <p:cNvSpPr/>
          <p:nvPr/>
        </p:nvSpPr>
        <p:spPr>
          <a:xfrm>
            <a:off x="5617555" y="4989246"/>
            <a:ext cx="1148600" cy="4349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참조</a:t>
            </a:r>
          </a:p>
        </p:txBody>
      </p:sp>
      <p:cxnSp>
        <p:nvCxnSpPr>
          <p:cNvPr id="42" name="Google Shape;163;p6">
            <a:extLst>
              <a:ext uri="{FF2B5EF4-FFF2-40B4-BE49-F238E27FC236}">
                <a16:creationId xmlns:a16="http://schemas.microsoft.com/office/drawing/2014/main" id="{AAC735AA-09B1-4898-AD36-911EF7F1CF68}"/>
              </a:ext>
            </a:extLst>
          </p:cNvPr>
          <p:cNvCxnSpPr>
            <a:cxnSpLocks/>
          </p:cNvCxnSpPr>
          <p:nvPr/>
        </p:nvCxnSpPr>
        <p:spPr>
          <a:xfrm>
            <a:off x="8025808" y="3337700"/>
            <a:ext cx="0" cy="18575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B698339-5B60-4B5C-B8F1-A60F5457244E}"/>
              </a:ext>
            </a:extLst>
          </p:cNvPr>
          <p:cNvSpPr/>
          <p:nvPr/>
        </p:nvSpPr>
        <p:spPr>
          <a:xfrm>
            <a:off x="6870132" y="389634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20BDE7A-C15B-47D2-AD26-D56A78E9A708}"/>
              </a:ext>
            </a:extLst>
          </p:cNvPr>
          <p:cNvSpPr/>
          <p:nvPr/>
        </p:nvSpPr>
        <p:spPr>
          <a:xfrm>
            <a:off x="5781550" y="321502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48" name="Google Shape;163;p6">
            <a:extLst>
              <a:ext uri="{FF2B5EF4-FFF2-40B4-BE49-F238E27FC236}">
                <a16:creationId xmlns:a16="http://schemas.microsoft.com/office/drawing/2014/main" id="{8CDF0FD4-5FB0-4F7C-8FE3-6F73A9B82E8A}"/>
              </a:ext>
            </a:extLst>
          </p:cNvPr>
          <p:cNvCxnSpPr>
            <a:cxnSpLocks/>
          </p:cNvCxnSpPr>
          <p:nvPr/>
        </p:nvCxnSpPr>
        <p:spPr>
          <a:xfrm flipH="1">
            <a:off x="5562655" y="3133400"/>
            <a:ext cx="12647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AE780D-DDF4-474E-90F3-31EB134864C9}"/>
              </a:ext>
            </a:extLst>
          </p:cNvPr>
          <p:cNvSpPr/>
          <p:nvPr/>
        </p:nvSpPr>
        <p:spPr>
          <a:xfrm>
            <a:off x="147198" y="2246361"/>
            <a:ext cx="1638299" cy="12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Web</a:t>
            </a:r>
          </a:p>
          <a:p>
            <a:pPr algn="ctr"/>
            <a:r>
              <a:rPr lang="en-US" altLang="ko-KR" sz="2400" dirty="0"/>
              <a:t>Browser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0C450-BCBA-4209-84A0-F8DB01A92441}"/>
              </a:ext>
            </a:extLst>
          </p:cNvPr>
          <p:cNvSpPr txBox="1"/>
          <p:nvPr/>
        </p:nvSpPr>
        <p:spPr>
          <a:xfrm>
            <a:off x="4179254" y="3446927"/>
            <a:ext cx="274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cover, title, writer, genre,</a:t>
            </a:r>
          </a:p>
          <a:p>
            <a:r>
              <a:rPr lang="en-US" altLang="ko-KR" sz="1200" dirty="0"/>
              <a:t>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price, summary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E6DA4E-344B-42DF-8CE0-C5DABA26A708}"/>
              </a:ext>
            </a:extLst>
          </p:cNvPr>
          <p:cNvSpPr txBox="1"/>
          <p:nvPr/>
        </p:nvSpPr>
        <p:spPr>
          <a:xfrm>
            <a:off x="5775548" y="2472897"/>
            <a:ext cx="237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26E19-44B2-41B6-82F7-30D5668B2C3E}"/>
              </a:ext>
            </a:extLst>
          </p:cNvPr>
          <p:cNvSpPr txBox="1"/>
          <p:nvPr/>
        </p:nvSpPr>
        <p:spPr>
          <a:xfrm>
            <a:off x="8721065" y="3868227"/>
            <a:ext cx="237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82F1B3-E8F5-4307-A3F4-2CC22536F3BB}"/>
              </a:ext>
            </a:extLst>
          </p:cNvPr>
          <p:cNvSpPr txBox="1"/>
          <p:nvPr/>
        </p:nvSpPr>
        <p:spPr>
          <a:xfrm>
            <a:off x="6164304" y="4268051"/>
            <a:ext cx="274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cover, title, writer, genre,</a:t>
            </a:r>
          </a:p>
          <a:p>
            <a:r>
              <a:rPr lang="en-US" altLang="ko-KR" sz="1200" dirty="0"/>
              <a:t>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price, summary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D1F47A-9494-4920-B74F-42810251637B}"/>
              </a:ext>
            </a:extLst>
          </p:cNvPr>
          <p:cNvSpPr txBox="1"/>
          <p:nvPr/>
        </p:nvSpPr>
        <p:spPr>
          <a:xfrm>
            <a:off x="9037372" y="6051987"/>
            <a:ext cx="274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cover, title, writer, genre,</a:t>
            </a:r>
          </a:p>
          <a:p>
            <a:r>
              <a:rPr lang="en-US" altLang="ko-KR" sz="1200" dirty="0"/>
              <a:t>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price, summary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433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gd1edc10b5a_2_0"/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4" name="Google Shape;194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1-3.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 </a:t>
            </a:r>
            <a:r>
              <a:rPr lang="en-US" altLang="ko-KR" sz="1500" b="1" dirty="0">
                <a:solidFill>
                  <a:schemeClr val="accent4"/>
                </a:solidFill>
              </a:rPr>
              <a:t>write</a:t>
            </a:r>
            <a:endParaRPr sz="1500" b="1" dirty="0"/>
          </a:p>
        </p:txBody>
      </p:sp>
      <p:sp>
        <p:nvSpPr>
          <p:cNvPr id="195" name="Google Shape;195;gd1edc10b5a_2_0"/>
          <p:cNvSpPr/>
          <p:nvPr/>
        </p:nvSpPr>
        <p:spPr>
          <a:xfrm>
            <a:off x="2876450" y="256064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&lt;JSP&gt;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write</a:t>
            </a:r>
            <a:r>
              <a:rPr lang="en-US" sz="1800" dirty="0" err="1">
                <a:solidFill>
                  <a:schemeClr val="lt1"/>
                </a:solidFill>
              </a:rPr>
              <a:t>.jsp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7" name="Google Shape;197;gd1edc10b5a_2_0"/>
          <p:cNvSpPr/>
          <p:nvPr/>
        </p:nvSpPr>
        <p:spPr>
          <a:xfrm>
            <a:off x="6838822" y="2550159"/>
            <a:ext cx="3129921" cy="777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&lt;Service&gt;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BookBoardWriteService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sp>
        <p:nvSpPr>
          <p:cNvPr id="23" name="Google Shape;195;gd1edc10b5a_2_0">
            <a:extLst>
              <a:ext uri="{FF2B5EF4-FFF2-40B4-BE49-F238E27FC236}">
                <a16:creationId xmlns:a16="http://schemas.microsoft.com/office/drawing/2014/main" id="{19949CD3-0E44-4B35-B5E3-3604B4A9D3B7}"/>
              </a:ext>
            </a:extLst>
          </p:cNvPr>
          <p:cNvSpPr/>
          <p:nvPr/>
        </p:nvSpPr>
        <p:spPr>
          <a:xfrm>
            <a:off x="2876450" y="517089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&lt;VO&gt;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BookBoardVO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" name="Google Shape;195;gd1edc10b5a_2_0">
            <a:extLst>
              <a:ext uri="{FF2B5EF4-FFF2-40B4-BE49-F238E27FC236}">
                <a16:creationId xmlns:a16="http://schemas.microsoft.com/office/drawing/2014/main" id="{B11FF9BE-C172-4019-841E-66F82B339081}"/>
              </a:ext>
            </a:extLst>
          </p:cNvPr>
          <p:cNvSpPr/>
          <p:nvPr/>
        </p:nvSpPr>
        <p:spPr>
          <a:xfrm>
            <a:off x="6838823" y="5184709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&lt;DAO&gt;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BookBoardDAO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0E542C9D-A9F0-4AB4-BD04-EFBF8D0D1BB0}"/>
              </a:ext>
            </a:extLst>
          </p:cNvPr>
          <p:cNvSpPr/>
          <p:nvPr/>
        </p:nvSpPr>
        <p:spPr>
          <a:xfrm>
            <a:off x="10515600" y="4752175"/>
            <a:ext cx="1466850" cy="1609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DBMS</a:t>
            </a:r>
          </a:p>
          <a:p>
            <a:pPr algn="ctr"/>
            <a:r>
              <a:rPr lang="en-US" altLang="ko-KR" sz="2400"/>
              <a:t>Oracle</a:t>
            </a:r>
            <a:endParaRPr lang="ko-KR" altLang="en-US" sz="2400" dirty="0"/>
          </a:p>
        </p:txBody>
      </p:sp>
      <p:cxnSp>
        <p:nvCxnSpPr>
          <p:cNvPr id="27" name="Google Shape;163;p6">
            <a:extLst>
              <a:ext uri="{FF2B5EF4-FFF2-40B4-BE49-F238E27FC236}">
                <a16:creationId xmlns:a16="http://schemas.microsoft.com/office/drawing/2014/main" id="{7D87E605-E9A0-428B-BF73-264F4560063A}"/>
              </a:ext>
            </a:extLst>
          </p:cNvPr>
          <p:cNvCxnSpPr>
            <a:cxnSpLocks/>
          </p:cNvCxnSpPr>
          <p:nvPr/>
        </p:nvCxnSpPr>
        <p:spPr>
          <a:xfrm>
            <a:off x="1785497" y="2753004"/>
            <a:ext cx="1090953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63;p6">
            <a:extLst>
              <a:ext uri="{FF2B5EF4-FFF2-40B4-BE49-F238E27FC236}">
                <a16:creationId xmlns:a16="http://schemas.microsoft.com/office/drawing/2014/main" id="{3BDB0E40-FE5C-4A85-B29D-D48A8BED3540}"/>
              </a:ext>
            </a:extLst>
          </p:cNvPr>
          <p:cNvCxnSpPr>
            <a:cxnSpLocks/>
          </p:cNvCxnSpPr>
          <p:nvPr/>
        </p:nvCxnSpPr>
        <p:spPr>
          <a:xfrm flipH="1">
            <a:off x="1785497" y="3133400"/>
            <a:ext cx="107392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63;p6">
            <a:extLst>
              <a:ext uri="{FF2B5EF4-FFF2-40B4-BE49-F238E27FC236}">
                <a16:creationId xmlns:a16="http://schemas.microsoft.com/office/drawing/2014/main" id="{1276694E-C94D-455C-9BEA-BE615F406A76}"/>
              </a:ext>
            </a:extLst>
          </p:cNvPr>
          <p:cNvCxnSpPr>
            <a:cxnSpLocks/>
          </p:cNvCxnSpPr>
          <p:nvPr/>
        </p:nvCxnSpPr>
        <p:spPr>
          <a:xfrm>
            <a:off x="5551048" y="2772333"/>
            <a:ext cx="1278377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8CEBB0-AFFE-4E43-955B-F4A40D4AD01F}"/>
              </a:ext>
            </a:extLst>
          </p:cNvPr>
          <p:cNvSpPr/>
          <p:nvPr/>
        </p:nvSpPr>
        <p:spPr>
          <a:xfrm>
            <a:off x="1952524" y="2192667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3778D4-D693-4614-B284-A4ECF740E6F4}"/>
              </a:ext>
            </a:extLst>
          </p:cNvPr>
          <p:cNvSpPr/>
          <p:nvPr/>
        </p:nvSpPr>
        <p:spPr>
          <a:xfrm>
            <a:off x="1829451" y="330737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응답</a:t>
            </a:r>
          </a:p>
        </p:txBody>
      </p:sp>
      <p:cxnSp>
        <p:nvCxnSpPr>
          <p:cNvPr id="22" name="Google Shape;163;p6">
            <a:extLst>
              <a:ext uri="{FF2B5EF4-FFF2-40B4-BE49-F238E27FC236}">
                <a16:creationId xmlns:a16="http://schemas.microsoft.com/office/drawing/2014/main" id="{99E88CAA-D3D2-4350-BCAB-BB9758AEFB81}"/>
              </a:ext>
            </a:extLst>
          </p:cNvPr>
          <p:cNvCxnSpPr>
            <a:cxnSpLocks/>
          </p:cNvCxnSpPr>
          <p:nvPr/>
        </p:nvCxnSpPr>
        <p:spPr>
          <a:xfrm>
            <a:off x="8483659" y="3342509"/>
            <a:ext cx="23450" cy="1852741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DEB83BB-43CD-4BA1-8841-ECA8A03CB065}"/>
              </a:ext>
            </a:extLst>
          </p:cNvPr>
          <p:cNvSpPr/>
          <p:nvPr/>
        </p:nvSpPr>
        <p:spPr>
          <a:xfrm>
            <a:off x="8507109" y="337306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73DB3B2-9872-47DB-AF4B-652C46DFE01E}"/>
              </a:ext>
            </a:extLst>
          </p:cNvPr>
          <p:cNvSpPr/>
          <p:nvPr/>
        </p:nvSpPr>
        <p:spPr>
          <a:xfrm>
            <a:off x="4970821" y="196844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9116B4-D3CE-429B-9D40-9C09DCD2DD18}"/>
              </a:ext>
            </a:extLst>
          </p:cNvPr>
          <p:cNvSpPr/>
          <p:nvPr/>
        </p:nvSpPr>
        <p:spPr>
          <a:xfrm>
            <a:off x="9069621" y="478172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Google Shape;163;p6">
            <a:extLst>
              <a:ext uri="{FF2B5EF4-FFF2-40B4-BE49-F238E27FC236}">
                <a16:creationId xmlns:a16="http://schemas.microsoft.com/office/drawing/2014/main" id="{2185BFDA-B3CF-4065-A9E2-7F1B18D4D9D1}"/>
              </a:ext>
            </a:extLst>
          </p:cNvPr>
          <p:cNvCxnSpPr>
            <a:cxnSpLocks/>
            <a:stCxn id="24" idx="3"/>
            <a:endCxn id="9" idx="2"/>
          </p:cNvCxnSpPr>
          <p:nvPr/>
        </p:nvCxnSpPr>
        <p:spPr>
          <a:xfrm flipV="1">
            <a:off x="9504023" y="5557038"/>
            <a:ext cx="1011577" cy="4021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F36F499-072E-4010-BBCE-5C85FE9A0DCA}"/>
              </a:ext>
            </a:extLst>
          </p:cNvPr>
          <p:cNvSpPr/>
          <p:nvPr/>
        </p:nvSpPr>
        <p:spPr>
          <a:xfrm>
            <a:off x="8100907" y="6092498"/>
            <a:ext cx="92585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cxnSp>
        <p:nvCxnSpPr>
          <p:cNvPr id="37" name="Google Shape;163;p6">
            <a:extLst>
              <a:ext uri="{FF2B5EF4-FFF2-40B4-BE49-F238E27FC236}">
                <a16:creationId xmlns:a16="http://schemas.microsoft.com/office/drawing/2014/main" id="{4718195D-B199-4070-8BFC-5E8CAAF4279A}"/>
              </a:ext>
            </a:extLst>
          </p:cNvPr>
          <p:cNvCxnSpPr>
            <a:cxnSpLocks/>
          </p:cNvCxnSpPr>
          <p:nvPr/>
        </p:nvCxnSpPr>
        <p:spPr>
          <a:xfrm flipH="1">
            <a:off x="5537246" y="5579344"/>
            <a:ext cx="1313279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CCD368-1563-49C0-BDD1-3199547277D2}"/>
              </a:ext>
            </a:extLst>
          </p:cNvPr>
          <p:cNvSpPr/>
          <p:nvPr/>
        </p:nvSpPr>
        <p:spPr>
          <a:xfrm>
            <a:off x="5617555" y="4989246"/>
            <a:ext cx="1148600" cy="4349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참조</a:t>
            </a:r>
          </a:p>
        </p:txBody>
      </p:sp>
      <p:cxnSp>
        <p:nvCxnSpPr>
          <p:cNvPr id="42" name="Google Shape;163;p6">
            <a:extLst>
              <a:ext uri="{FF2B5EF4-FFF2-40B4-BE49-F238E27FC236}">
                <a16:creationId xmlns:a16="http://schemas.microsoft.com/office/drawing/2014/main" id="{AAC735AA-09B1-4898-AD36-911EF7F1CF68}"/>
              </a:ext>
            </a:extLst>
          </p:cNvPr>
          <p:cNvCxnSpPr>
            <a:cxnSpLocks/>
          </p:cNvCxnSpPr>
          <p:nvPr/>
        </p:nvCxnSpPr>
        <p:spPr>
          <a:xfrm>
            <a:off x="8025808" y="3337700"/>
            <a:ext cx="0" cy="18575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B698339-5B60-4B5C-B8F1-A60F5457244E}"/>
              </a:ext>
            </a:extLst>
          </p:cNvPr>
          <p:cNvSpPr/>
          <p:nvPr/>
        </p:nvSpPr>
        <p:spPr>
          <a:xfrm>
            <a:off x="7038441" y="389812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20BDE7A-C15B-47D2-AD26-D56A78E9A708}"/>
              </a:ext>
            </a:extLst>
          </p:cNvPr>
          <p:cNvSpPr/>
          <p:nvPr/>
        </p:nvSpPr>
        <p:spPr>
          <a:xfrm>
            <a:off x="5839623" y="322794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48" name="Google Shape;163;p6">
            <a:extLst>
              <a:ext uri="{FF2B5EF4-FFF2-40B4-BE49-F238E27FC236}">
                <a16:creationId xmlns:a16="http://schemas.microsoft.com/office/drawing/2014/main" id="{8CDF0FD4-5FB0-4F7C-8FE3-6F73A9B82E8A}"/>
              </a:ext>
            </a:extLst>
          </p:cNvPr>
          <p:cNvCxnSpPr>
            <a:cxnSpLocks/>
          </p:cNvCxnSpPr>
          <p:nvPr/>
        </p:nvCxnSpPr>
        <p:spPr>
          <a:xfrm flipH="1">
            <a:off x="5562655" y="3133400"/>
            <a:ext cx="12647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AE780D-DDF4-474E-90F3-31EB134864C9}"/>
              </a:ext>
            </a:extLst>
          </p:cNvPr>
          <p:cNvSpPr/>
          <p:nvPr/>
        </p:nvSpPr>
        <p:spPr>
          <a:xfrm>
            <a:off x="147198" y="2246361"/>
            <a:ext cx="1638299" cy="12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Web</a:t>
            </a:r>
          </a:p>
          <a:p>
            <a:pPr algn="ctr"/>
            <a:r>
              <a:rPr lang="en-US" altLang="ko-KR" sz="2400" dirty="0"/>
              <a:t>Browser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0C450-BCBA-4209-84A0-F8DB01A92441}"/>
              </a:ext>
            </a:extLst>
          </p:cNvPr>
          <p:cNvSpPr txBox="1"/>
          <p:nvPr/>
        </p:nvSpPr>
        <p:spPr>
          <a:xfrm>
            <a:off x="5792827" y="1884547"/>
            <a:ext cx="211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cover, title, writer, genre,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C0441A-EC60-4FB2-AFE6-FD77CE7F54C3}"/>
              </a:ext>
            </a:extLst>
          </p:cNvPr>
          <p:cNvSpPr txBox="1"/>
          <p:nvPr/>
        </p:nvSpPr>
        <p:spPr>
          <a:xfrm>
            <a:off x="8507109" y="3740314"/>
            <a:ext cx="211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cover, title, writer, genre,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44EB1-6C7E-453A-BCA4-9047BEDAC143}"/>
              </a:ext>
            </a:extLst>
          </p:cNvPr>
          <p:cNvSpPr txBox="1"/>
          <p:nvPr/>
        </p:nvSpPr>
        <p:spPr>
          <a:xfrm>
            <a:off x="9069621" y="5931977"/>
            <a:ext cx="211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cover, title, writer, genre,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934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gd1edc10b5a_2_0"/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4" name="Google Shape;194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1-4.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 </a:t>
            </a:r>
            <a:r>
              <a:rPr lang="en-US" altLang="ko-KR" sz="1500" b="1" dirty="0">
                <a:solidFill>
                  <a:schemeClr val="accent4"/>
                </a:solidFill>
              </a:rPr>
              <a:t>update</a:t>
            </a:r>
            <a:endParaRPr sz="1500" b="1" dirty="0"/>
          </a:p>
        </p:txBody>
      </p:sp>
      <p:sp>
        <p:nvSpPr>
          <p:cNvPr id="195" name="Google Shape;195;gd1edc10b5a_2_0"/>
          <p:cNvSpPr/>
          <p:nvPr/>
        </p:nvSpPr>
        <p:spPr>
          <a:xfrm>
            <a:off x="2876450" y="256064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&lt;JSP&gt;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update</a:t>
            </a:r>
            <a:r>
              <a:rPr lang="en-US" sz="1800" dirty="0" err="1">
                <a:solidFill>
                  <a:schemeClr val="lt1"/>
                </a:solidFill>
              </a:rPr>
              <a:t>.jsp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7" name="Google Shape;197;gd1edc10b5a_2_0"/>
          <p:cNvSpPr/>
          <p:nvPr/>
        </p:nvSpPr>
        <p:spPr>
          <a:xfrm>
            <a:off x="6838822" y="2550159"/>
            <a:ext cx="3162427" cy="777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&lt;Service&gt;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BookBoardUpdateService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sp>
        <p:nvSpPr>
          <p:cNvPr id="23" name="Google Shape;195;gd1edc10b5a_2_0">
            <a:extLst>
              <a:ext uri="{FF2B5EF4-FFF2-40B4-BE49-F238E27FC236}">
                <a16:creationId xmlns:a16="http://schemas.microsoft.com/office/drawing/2014/main" id="{19949CD3-0E44-4B35-B5E3-3604B4A9D3B7}"/>
              </a:ext>
            </a:extLst>
          </p:cNvPr>
          <p:cNvSpPr/>
          <p:nvPr/>
        </p:nvSpPr>
        <p:spPr>
          <a:xfrm>
            <a:off x="2876450" y="517089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&lt;VO&gt;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BookBoardVO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" name="Google Shape;195;gd1edc10b5a_2_0">
            <a:extLst>
              <a:ext uri="{FF2B5EF4-FFF2-40B4-BE49-F238E27FC236}">
                <a16:creationId xmlns:a16="http://schemas.microsoft.com/office/drawing/2014/main" id="{B11FF9BE-C172-4019-841E-66F82B339081}"/>
              </a:ext>
            </a:extLst>
          </p:cNvPr>
          <p:cNvSpPr/>
          <p:nvPr/>
        </p:nvSpPr>
        <p:spPr>
          <a:xfrm>
            <a:off x="6838823" y="5184709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&lt;DAO&gt;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BookBoardDAO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0E542C9D-A9F0-4AB4-BD04-EFBF8D0D1BB0}"/>
              </a:ext>
            </a:extLst>
          </p:cNvPr>
          <p:cNvSpPr/>
          <p:nvPr/>
        </p:nvSpPr>
        <p:spPr>
          <a:xfrm>
            <a:off x="10515600" y="4752175"/>
            <a:ext cx="1466850" cy="1609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DBMS</a:t>
            </a:r>
          </a:p>
          <a:p>
            <a:pPr algn="ctr"/>
            <a:r>
              <a:rPr lang="en-US" altLang="ko-KR" sz="2400"/>
              <a:t>Oracle</a:t>
            </a:r>
            <a:endParaRPr lang="ko-KR" altLang="en-US" sz="2400" dirty="0"/>
          </a:p>
        </p:txBody>
      </p:sp>
      <p:cxnSp>
        <p:nvCxnSpPr>
          <p:cNvPr id="27" name="Google Shape;163;p6">
            <a:extLst>
              <a:ext uri="{FF2B5EF4-FFF2-40B4-BE49-F238E27FC236}">
                <a16:creationId xmlns:a16="http://schemas.microsoft.com/office/drawing/2014/main" id="{7D87E605-E9A0-428B-BF73-264F4560063A}"/>
              </a:ext>
            </a:extLst>
          </p:cNvPr>
          <p:cNvCxnSpPr>
            <a:cxnSpLocks/>
          </p:cNvCxnSpPr>
          <p:nvPr/>
        </p:nvCxnSpPr>
        <p:spPr>
          <a:xfrm>
            <a:off x="1785497" y="2753004"/>
            <a:ext cx="1090953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63;p6">
            <a:extLst>
              <a:ext uri="{FF2B5EF4-FFF2-40B4-BE49-F238E27FC236}">
                <a16:creationId xmlns:a16="http://schemas.microsoft.com/office/drawing/2014/main" id="{3BDB0E40-FE5C-4A85-B29D-D48A8BED3540}"/>
              </a:ext>
            </a:extLst>
          </p:cNvPr>
          <p:cNvCxnSpPr>
            <a:cxnSpLocks/>
          </p:cNvCxnSpPr>
          <p:nvPr/>
        </p:nvCxnSpPr>
        <p:spPr>
          <a:xfrm flipH="1">
            <a:off x="1785497" y="3133400"/>
            <a:ext cx="107392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63;p6">
            <a:extLst>
              <a:ext uri="{FF2B5EF4-FFF2-40B4-BE49-F238E27FC236}">
                <a16:creationId xmlns:a16="http://schemas.microsoft.com/office/drawing/2014/main" id="{1276694E-C94D-455C-9BEA-BE615F406A76}"/>
              </a:ext>
            </a:extLst>
          </p:cNvPr>
          <p:cNvCxnSpPr>
            <a:cxnSpLocks/>
          </p:cNvCxnSpPr>
          <p:nvPr/>
        </p:nvCxnSpPr>
        <p:spPr>
          <a:xfrm>
            <a:off x="5551048" y="2772333"/>
            <a:ext cx="1278377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8CEBB0-AFFE-4E43-955B-F4A40D4AD01F}"/>
              </a:ext>
            </a:extLst>
          </p:cNvPr>
          <p:cNvSpPr/>
          <p:nvPr/>
        </p:nvSpPr>
        <p:spPr>
          <a:xfrm>
            <a:off x="1952524" y="2192667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3778D4-D693-4614-B284-A4ECF740E6F4}"/>
              </a:ext>
            </a:extLst>
          </p:cNvPr>
          <p:cNvSpPr/>
          <p:nvPr/>
        </p:nvSpPr>
        <p:spPr>
          <a:xfrm>
            <a:off x="1829451" y="330737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응답</a:t>
            </a:r>
          </a:p>
        </p:txBody>
      </p:sp>
      <p:cxnSp>
        <p:nvCxnSpPr>
          <p:cNvPr id="22" name="Google Shape;163;p6">
            <a:extLst>
              <a:ext uri="{FF2B5EF4-FFF2-40B4-BE49-F238E27FC236}">
                <a16:creationId xmlns:a16="http://schemas.microsoft.com/office/drawing/2014/main" id="{99E88CAA-D3D2-4350-BCAB-BB9758AEFB81}"/>
              </a:ext>
            </a:extLst>
          </p:cNvPr>
          <p:cNvCxnSpPr>
            <a:cxnSpLocks/>
          </p:cNvCxnSpPr>
          <p:nvPr/>
        </p:nvCxnSpPr>
        <p:spPr>
          <a:xfrm>
            <a:off x="8483659" y="3342509"/>
            <a:ext cx="23450" cy="1852741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DEB83BB-43CD-4BA1-8841-ECA8A03CB065}"/>
              </a:ext>
            </a:extLst>
          </p:cNvPr>
          <p:cNvSpPr/>
          <p:nvPr/>
        </p:nvSpPr>
        <p:spPr>
          <a:xfrm>
            <a:off x="8507109" y="337306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73DB3B2-9872-47DB-AF4B-652C46DFE01E}"/>
              </a:ext>
            </a:extLst>
          </p:cNvPr>
          <p:cNvSpPr/>
          <p:nvPr/>
        </p:nvSpPr>
        <p:spPr>
          <a:xfrm>
            <a:off x="4970821" y="196844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9116B4-D3CE-429B-9D40-9C09DCD2DD18}"/>
              </a:ext>
            </a:extLst>
          </p:cNvPr>
          <p:cNvSpPr/>
          <p:nvPr/>
        </p:nvSpPr>
        <p:spPr>
          <a:xfrm>
            <a:off x="9069621" y="478172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Google Shape;163;p6">
            <a:extLst>
              <a:ext uri="{FF2B5EF4-FFF2-40B4-BE49-F238E27FC236}">
                <a16:creationId xmlns:a16="http://schemas.microsoft.com/office/drawing/2014/main" id="{2185BFDA-B3CF-4065-A9E2-7F1B18D4D9D1}"/>
              </a:ext>
            </a:extLst>
          </p:cNvPr>
          <p:cNvCxnSpPr>
            <a:cxnSpLocks/>
            <a:stCxn id="24" idx="3"/>
            <a:endCxn id="9" idx="2"/>
          </p:cNvCxnSpPr>
          <p:nvPr/>
        </p:nvCxnSpPr>
        <p:spPr>
          <a:xfrm flipV="1">
            <a:off x="9504023" y="5557038"/>
            <a:ext cx="1011577" cy="4021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F36F499-072E-4010-BBCE-5C85FE9A0DCA}"/>
              </a:ext>
            </a:extLst>
          </p:cNvPr>
          <p:cNvSpPr/>
          <p:nvPr/>
        </p:nvSpPr>
        <p:spPr>
          <a:xfrm>
            <a:off x="8100907" y="6092498"/>
            <a:ext cx="92585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cxnSp>
        <p:nvCxnSpPr>
          <p:cNvPr id="37" name="Google Shape;163;p6">
            <a:extLst>
              <a:ext uri="{FF2B5EF4-FFF2-40B4-BE49-F238E27FC236}">
                <a16:creationId xmlns:a16="http://schemas.microsoft.com/office/drawing/2014/main" id="{4718195D-B199-4070-8BFC-5E8CAAF4279A}"/>
              </a:ext>
            </a:extLst>
          </p:cNvPr>
          <p:cNvCxnSpPr>
            <a:cxnSpLocks/>
          </p:cNvCxnSpPr>
          <p:nvPr/>
        </p:nvCxnSpPr>
        <p:spPr>
          <a:xfrm flipH="1">
            <a:off x="5537246" y="5579344"/>
            <a:ext cx="1313279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CCD368-1563-49C0-BDD1-3199547277D2}"/>
              </a:ext>
            </a:extLst>
          </p:cNvPr>
          <p:cNvSpPr/>
          <p:nvPr/>
        </p:nvSpPr>
        <p:spPr>
          <a:xfrm>
            <a:off x="5617555" y="4989246"/>
            <a:ext cx="1148600" cy="4349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참조</a:t>
            </a:r>
          </a:p>
        </p:txBody>
      </p:sp>
      <p:cxnSp>
        <p:nvCxnSpPr>
          <p:cNvPr id="42" name="Google Shape;163;p6">
            <a:extLst>
              <a:ext uri="{FF2B5EF4-FFF2-40B4-BE49-F238E27FC236}">
                <a16:creationId xmlns:a16="http://schemas.microsoft.com/office/drawing/2014/main" id="{AAC735AA-09B1-4898-AD36-911EF7F1CF68}"/>
              </a:ext>
            </a:extLst>
          </p:cNvPr>
          <p:cNvCxnSpPr>
            <a:cxnSpLocks/>
          </p:cNvCxnSpPr>
          <p:nvPr/>
        </p:nvCxnSpPr>
        <p:spPr>
          <a:xfrm>
            <a:off x="8025808" y="3337700"/>
            <a:ext cx="0" cy="18575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B698339-5B60-4B5C-B8F1-A60F5457244E}"/>
              </a:ext>
            </a:extLst>
          </p:cNvPr>
          <p:cNvSpPr/>
          <p:nvPr/>
        </p:nvSpPr>
        <p:spPr>
          <a:xfrm>
            <a:off x="7038441" y="389812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20BDE7A-C15B-47D2-AD26-D56A78E9A708}"/>
              </a:ext>
            </a:extLst>
          </p:cNvPr>
          <p:cNvSpPr/>
          <p:nvPr/>
        </p:nvSpPr>
        <p:spPr>
          <a:xfrm>
            <a:off x="5839623" y="322794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48" name="Google Shape;163;p6">
            <a:extLst>
              <a:ext uri="{FF2B5EF4-FFF2-40B4-BE49-F238E27FC236}">
                <a16:creationId xmlns:a16="http://schemas.microsoft.com/office/drawing/2014/main" id="{8CDF0FD4-5FB0-4F7C-8FE3-6F73A9B82E8A}"/>
              </a:ext>
            </a:extLst>
          </p:cNvPr>
          <p:cNvCxnSpPr>
            <a:cxnSpLocks/>
          </p:cNvCxnSpPr>
          <p:nvPr/>
        </p:nvCxnSpPr>
        <p:spPr>
          <a:xfrm flipH="1">
            <a:off x="5562655" y="3133400"/>
            <a:ext cx="12647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AE780D-DDF4-474E-90F3-31EB134864C9}"/>
              </a:ext>
            </a:extLst>
          </p:cNvPr>
          <p:cNvSpPr/>
          <p:nvPr/>
        </p:nvSpPr>
        <p:spPr>
          <a:xfrm>
            <a:off x="147198" y="2246361"/>
            <a:ext cx="1638299" cy="12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Web</a:t>
            </a:r>
          </a:p>
          <a:p>
            <a:pPr algn="ctr"/>
            <a:r>
              <a:rPr lang="en-US" altLang="ko-KR" sz="2400" dirty="0"/>
              <a:t>Browser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0C450-BCBA-4209-84A0-F8DB01A92441}"/>
              </a:ext>
            </a:extLst>
          </p:cNvPr>
          <p:cNvSpPr txBox="1"/>
          <p:nvPr/>
        </p:nvSpPr>
        <p:spPr>
          <a:xfrm>
            <a:off x="5792827" y="1884547"/>
            <a:ext cx="252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cover, title, writer, genre,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49D6-665E-4771-9000-FF3F5285EFC5}"/>
              </a:ext>
            </a:extLst>
          </p:cNvPr>
          <p:cNvSpPr txBox="1"/>
          <p:nvPr/>
        </p:nvSpPr>
        <p:spPr>
          <a:xfrm>
            <a:off x="8495384" y="3751261"/>
            <a:ext cx="252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cover, title, writer, genre,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5BEFB7-74D6-4D12-AF85-3A65476D1F0F}"/>
              </a:ext>
            </a:extLst>
          </p:cNvPr>
          <p:cNvSpPr txBox="1"/>
          <p:nvPr/>
        </p:nvSpPr>
        <p:spPr>
          <a:xfrm>
            <a:off x="9026759" y="6005652"/>
            <a:ext cx="252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cover, title, writer, genre, publisher, </a:t>
            </a:r>
            <a:r>
              <a:rPr lang="en-US" altLang="ko-KR" sz="1200" dirty="0" err="1"/>
              <a:t>pubDate</a:t>
            </a:r>
            <a:r>
              <a:rPr lang="en-US" altLang="ko-KR" sz="1200" dirty="0"/>
              <a:t>, price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BookBoardVO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418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gd1edc10b5a_2_0"/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4" name="Google Shape;194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1-5.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 </a:t>
            </a:r>
            <a:r>
              <a:rPr lang="en-US" altLang="ko-KR" sz="1500" b="1" dirty="0">
                <a:solidFill>
                  <a:schemeClr val="accent4"/>
                </a:solidFill>
              </a:rPr>
              <a:t>delete</a:t>
            </a:r>
            <a:endParaRPr sz="1500" b="1" dirty="0"/>
          </a:p>
        </p:txBody>
      </p:sp>
      <p:sp>
        <p:nvSpPr>
          <p:cNvPr id="195" name="Google Shape;195;gd1edc10b5a_2_0"/>
          <p:cNvSpPr/>
          <p:nvPr/>
        </p:nvSpPr>
        <p:spPr>
          <a:xfrm>
            <a:off x="2876450" y="256064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&lt;JSP&gt;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</a:rPr>
              <a:t>delete.jsp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7" name="Google Shape;197;gd1edc10b5a_2_0"/>
          <p:cNvSpPr/>
          <p:nvPr/>
        </p:nvSpPr>
        <p:spPr>
          <a:xfrm>
            <a:off x="6838823" y="2550159"/>
            <a:ext cx="3381502" cy="777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&lt;Service&gt;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BookBoardDeleteService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sp>
        <p:nvSpPr>
          <p:cNvPr id="23" name="Google Shape;195;gd1edc10b5a_2_0">
            <a:extLst>
              <a:ext uri="{FF2B5EF4-FFF2-40B4-BE49-F238E27FC236}">
                <a16:creationId xmlns:a16="http://schemas.microsoft.com/office/drawing/2014/main" id="{19949CD3-0E44-4B35-B5E3-3604B4A9D3B7}"/>
              </a:ext>
            </a:extLst>
          </p:cNvPr>
          <p:cNvSpPr/>
          <p:nvPr/>
        </p:nvSpPr>
        <p:spPr>
          <a:xfrm>
            <a:off x="2876450" y="517089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&lt;VO&gt;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BookBoardVO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" name="Google Shape;195;gd1edc10b5a_2_0">
            <a:extLst>
              <a:ext uri="{FF2B5EF4-FFF2-40B4-BE49-F238E27FC236}">
                <a16:creationId xmlns:a16="http://schemas.microsoft.com/office/drawing/2014/main" id="{B11FF9BE-C172-4019-841E-66F82B339081}"/>
              </a:ext>
            </a:extLst>
          </p:cNvPr>
          <p:cNvSpPr/>
          <p:nvPr/>
        </p:nvSpPr>
        <p:spPr>
          <a:xfrm>
            <a:off x="6838823" y="5184709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&lt;DAO&gt;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BookBoardDAO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0E542C9D-A9F0-4AB4-BD04-EFBF8D0D1BB0}"/>
              </a:ext>
            </a:extLst>
          </p:cNvPr>
          <p:cNvSpPr/>
          <p:nvPr/>
        </p:nvSpPr>
        <p:spPr>
          <a:xfrm>
            <a:off x="10515600" y="4781724"/>
            <a:ext cx="1466850" cy="1609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DBMS</a:t>
            </a:r>
          </a:p>
          <a:p>
            <a:pPr algn="ctr"/>
            <a:r>
              <a:rPr lang="en-US" altLang="ko-KR" sz="2400"/>
              <a:t>Oracle</a:t>
            </a:r>
            <a:endParaRPr lang="ko-KR" altLang="en-US" sz="2400" dirty="0"/>
          </a:p>
        </p:txBody>
      </p:sp>
      <p:cxnSp>
        <p:nvCxnSpPr>
          <p:cNvPr id="27" name="Google Shape;163;p6">
            <a:extLst>
              <a:ext uri="{FF2B5EF4-FFF2-40B4-BE49-F238E27FC236}">
                <a16:creationId xmlns:a16="http://schemas.microsoft.com/office/drawing/2014/main" id="{7D87E605-E9A0-428B-BF73-264F4560063A}"/>
              </a:ext>
            </a:extLst>
          </p:cNvPr>
          <p:cNvCxnSpPr>
            <a:cxnSpLocks/>
          </p:cNvCxnSpPr>
          <p:nvPr/>
        </p:nvCxnSpPr>
        <p:spPr>
          <a:xfrm>
            <a:off x="1785497" y="2753004"/>
            <a:ext cx="1090953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63;p6">
            <a:extLst>
              <a:ext uri="{FF2B5EF4-FFF2-40B4-BE49-F238E27FC236}">
                <a16:creationId xmlns:a16="http://schemas.microsoft.com/office/drawing/2014/main" id="{3BDB0E40-FE5C-4A85-B29D-D48A8BED3540}"/>
              </a:ext>
            </a:extLst>
          </p:cNvPr>
          <p:cNvCxnSpPr>
            <a:cxnSpLocks/>
          </p:cNvCxnSpPr>
          <p:nvPr/>
        </p:nvCxnSpPr>
        <p:spPr>
          <a:xfrm flipH="1">
            <a:off x="1785497" y="3133400"/>
            <a:ext cx="107392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63;p6">
            <a:extLst>
              <a:ext uri="{FF2B5EF4-FFF2-40B4-BE49-F238E27FC236}">
                <a16:creationId xmlns:a16="http://schemas.microsoft.com/office/drawing/2014/main" id="{1276694E-C94D-455C-9BEA-BE615F406A76}"/>
              </a:ext>
            </a:extLst>
          </p:cNvPr>
          <p:cNvCxnSpPr>
            <a:cxnSpLocks/>
          </p:cNvCxnSpPr>
          <p:nvPr/>
        </p:nvCxnSpPr>
        <p:spPr>
          <a:xfrm>
            <a:off x="5551048" y="2772333"/>
            <a:ext cx="1278377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8CEBB0-AFFE-4E43-955B-F4A40D4AD01F}"/>
              </a:ext>
            </a:extLst>
          </p:cNvPr>
          <p:cNvSpPr/>
          <p:nvPr/>
        </p:nvSpPr>
        <p:spPr>
          <a:xfrm>
            <a:off x="1952524" y="2192667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3778D4-D693-4614-B284-A4ECF740E6F4}"/>
              </a:ext>
            </a:extLst>
          </p:cNvPr>
          <p:cNvSpPr/>
          <p:nvPr/>
        </p:nvSpPr>
        <p:spPr>
          <a:xfrm>
            <a:off x="1829451" y="330737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응답</a:t>
            </a:r>
          </a:p>
        </p:txBody>
      </p:sp>
      <p:cxnSp>
        <p:nvCxnSpPr>
          <p:cNvPr id="22" name="Google Shape;163;p6">
            <a:extLst>
              <a:ext uri="{FF2B5EF4-FFF2-40B4-BE49-F238E27FC236}">
                <a16:creationId xmlns:a16="http://schemas.microsoft.com/office/drawing/2014/main" id="{99E88CAA-D3D2-4350-BCAB-BB9758AEFB81}"/>
              </a:ext>
            </a:extLst>
          </p:cNvPr>
          <p:cNvCxnSpPr>
            <a:cxnSpLocks/>
          </p:cNvCxnSpPr>
          <p:nvPr/>
        </p:nvCxnSpPr>
        <p:spPr>
          <a:xfrm>
            <a:off x="8483659" y="3342509"/>
            <a:ext cx="0" cy="1876925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DEB83BB-43CD-4BA1-8841-ECA8A03CB065}"/>
              </a:ext>
            </a:extLst>
          </p:cNvPr>
          <p:cNvSpPr/>
          <p:nvPr/>
        </p:nvSpPr>
        <p:spPr>
          <a:xfrm>
            <a:off x="8529574" y="3540683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73DB3B2-9872-47DB-AF4B-652C46DFE01E}"/>
              </a:ext>
            </a:extLst>
          </p:cNvPr>
          <p:cNvSpPr/>
          <p:nvPr/>
        </p:nvSpPr>
        <p:spPr>
          <a:xfrm>
            <a:off x="5408951" y="205103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9116B4-D3CE-429B-9D40-9C09DCD2DD18}"/>
              </a:ext>
            </a:extLst>
          </p:cNvPr>
          <p:cNvSpPr/>
          <p:nvPr/>
        </p:nvSpPr>
        <p:spPr>
          <a:xfrm>
            <a:off x="9069621" y="478172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Google Shape;163;p6">
            <a:extLst>
              <a:ext uri="{FF2B5EF4-FFF2-40B4-BE49-F238E27FC236}">
                <a16:creationId xmlns:a16="http://schemas.microsoft.com/office/drawing/2014/main" id="{2185BFDA-B3CF-4065-A9E2-7F1B18D4D9D1}"/>
              </a:ext>
            </a:extLst>
          </p:cNvPr>
          <p:cNvCxnSpPr>
            <a:cxnSpLocks/>
            <a:stCxn id="24" idx="3"/>
            <a:endCxn id="9" idx="2"/>
          </p:cNvCxnSpPr>
          <p:nvPr/>
        </p:nvCxnSpPr>
        <p:spPr>
          <a:xfrm>
            <a:off x="9504023" y="5561059"/>
            <a:ext cx="1011577" cy="25528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F36F499-072E-4010-BBCE-5C85FE9A0DCA}"/>
              </a:ext>
            </a:extLst>
          </p:cNvPr>
          <p:cNvSpPr/>
          <p:nvPr/>
        </p:nvSpPr>
        <p:spPr>
          <a:xfrm>
            <a:off x="8335183" y="6060728"/>
            <a:ext cx="92585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37" name="Google Shape;163;p6">
            <a:extLst>
              <a:ext uri="{FF2B5EF4-FFF2-40B4-BE49-F238E27FC236}">
                <a16:creationId xmlns:a16="http://schemas.microsoft.com/office/drawing/2014/main" id="{4718195D-B199-4070-8BFC-5E8CAAF4279A}"/>
              </a:ext>
            </a:extLst>
          </p:cNvPr>
          <p:cNvCxnSpPr>
            <a:cxnSpLocks/>
          </p:cNvCxnSpPr>
          <p:nvPr/>
        </p:nvCxnSpPr>
        <p:spPr>
          <a:xfrm flipH="1">
            <a:off x="5537246" y="5579344"/>
            <a:ext cx="1313279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CCD368-1563-49C0-BDD1-3199547277D2}"/>
              </a:ext>
            </a:extLst>
          </p:cNvPr>
          <p:cNvSpPr/>
          <p:nvPr/>
        </p:nvSpPr>
        <p:spPr>
          <a:xfrm>
            <a:off x="5617555" y="4989246"/>
            <a:ext cx="1148600" cy="4349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참조</a:t>
            </a:r>
          </a:p>
        </p:txBody>
      </p:sp>
      <p:cxnSp>
        <p:nvCxnSpPr>
          <p:cNvPr id="42" name="Google Shape;163;p6">
            <a:extLst>
              <a:ext uri="{FF2B5EF4-FFF2-40B4-BE49-F238E27FC236}">
                <a16:creationId xmlns:a16="http://schemas.microsoft.com/office/drawing/2014/main" id="{AAC735AA-09B1-4898-AD36-911EF7F1CF68}"/>
              </a:ext>
            </a:extLst>
          </p:cNvPr>
          <p:cNvCxnSpPr>
            <a:cxnSpLocks/>
          </p:cNvCxnSpPr>
          <p:nvPr/>
        </p:nvCxnSpPr>
        <p:spPr>
          <a:xfrm>
            <a:off x="8025808" y="3337700"/>
            <a:ext cx="0" cy="18575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B698339-5B60-4B5C-B8F1-A60F5457244E}"/>
              </a:ext>
            </a:extLst>
          </p:cNvPr>
          <p:cNvSpPr/>
          <p:nvPr/>
        </p:nvSpPr>
        <p:spPr>
          <a:xfrm>
            <a:off x="7038441" y="389812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20BDE7A-C15B-47D2-AD26-D56A78E9A708}"/>
              </a:ext>
            </a:extLst>
          </p:cNvPr>
          <p:cNvSpPr/>
          <p:nvPr/>
        </p:nvSpPr>
        <p:spPr>
          <a:xfrm>
            <a:off x="4748753" y="3367072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48" name="Google Shape;163;p6">
            <a:extLst>
              <a:ext uri="{FF2B5EF4-FFF2-40B4-BE49-F238E27FC236}">
                <a16:creationId xmlns:a16="http://schemas.microsoft.com/office/drawing/2014/main" id="{8CDF0FD4-5FB0-4F7C-8FE3-6F73A9B82E8A}"/>
              </a:ext>
            </a:extLst>
          </p:cNvPr>
          <p:cNvCxnSpPr>
            <a:cxnSpLocks/>
          </p:cNvCxnSpPr>
          <p:nvPr/>
        </p:nvCxnSpPr>
        <p:spPr>
          <a:xfrm flipH="1">
            <a:off x="5562655" y="3133400"/>
            <a:ext cx="12647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AE780D-DDF4-474E-90F3-31EB134864C9}"/>
              </a:ext>
            </a:extLst>
          </p:cNvPr>
          <p:cNvSpPr/>
          <p:nvPr/>
        </p:nvSpPr>
        <p:spPr>
          <a:xfrm>
            <a:off x="147198" y="2246361"/>
            <a:ext cx="1638299" cy="12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Web</a:t>
            </a:r>
          </a:p>
          <a:p>
            <a:pPr algn="ctr"/>
            <a:r>
              <a:rPr lang="en-US" altLang="ko-KR" sz="2400" dirty="0"/>
              <a:t>Browser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0C450-BCBA-4209-84A0-F8DB01A92441}"/>
              </a:ext>
            </a:extLst>
          </p:cNvPr>
          <p:cNvSpPr txBox="1"/>
          <p:nvPr/>
        </p:nvSpPr>
        <p:spPr>
          <a:xfrm>
            <a:off x="6277219" y="2139840"/>
            <a:ext cx="237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5EC1D-3A93-4913-92C4-7F936AE8669D}"/>
              </a:ext>
            </a:extLst>
          </p:cNvPr>
          <p:cNvSpPr txBox="1"/>
          <p:nvPr/>
        </p:nvSpPr>
        <p:spPr>
          <a:xfrm>
            <a:off x="8500277" y="3978934"/>
            <a:ext cx="237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2962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gd1edc10b5a_2_0"/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4" name="Google Shape;194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2-1. </a:t>
            </a:r>
            <a:r>
              <a:rPr lang="ko-KR" altLang="en-US" sz="1500" b="1" dirty="0">
                <a:solidFill>
                  <a:schemeClr val="accent4"/>
                </a:solidFill>
              </a:rPr>
              <a:t>장바구니 </a:t>
            </a:r>
            <a:r>
              <a:rPr lang="en-US" altLang="ko-KR" sz="1500" b="1" dirty="0" err="1">
                <a:solidFill>
                  <a:schemeClr val="accent4"/>
                </a:solidFill>
              </a:rPr>
              <a:t>cartList</a:t>
            </a:r>
            <a:endParaRPr sz="1500" b="1" dirty="0"/>
          </a:p>
        </p:txBody>
      </p:sp>
      <p:sp>
        <p:nvSpPr>
          <p:cNvPr id="195" name="Google Shape;195;gd1edc10b5a_2_0"/>
          <p:cNvSpPr/>
          <p:nvPr/>
        </p:nvSpPr>
        <p:spPr>
          <a:xfrm>
            <a:off x="2876450" y="256064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&lt;JSP&gt;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</a:rPr>
              <a:t>cartList.jsp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7" name="Google Shape;197;gd1edc10b5a_2_0"/>
          <p:cNvSpPr/>
          <p:nvPr/>
        </p:nvSpPr>
        <p:spPr>
          <a:xfrm>
            <a:off x="6838823" y="2550159"/>
            <a:ext cx="3381502" cy="777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&lt;Service&gt;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BookCartListService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sp>
        <p:nvSpPr>
          <p:cNvPr id="23" name="Google Shape;195;gd1edc10b5a_2_0">
            <a:extLst>
              <a:ext uri="{FF2B5EF4-FFF2-40B4-BE49-F238E27FC236}">
                <a16:creationId xmlns:a16="http://schemas.microsoft.com/office/drawing/2014/main" id="{19949CD3-0E44-4B35-B5E3-3604B4A9D3B7}"/>
              </a:ext>
            </a:extLst>
          </p:cNvPr>
          <p:cNvSpPr/>
          <p:nvPr/>
        </p:nvSpPr>
        <p:spPr>
          <a:xfrm>
            <a:off x="2876450" y="517089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&lt;VO&gt;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BookCartVO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" name="Google Shape;195;gd1edc10b5a_2_0">
            <a:extLst>
              <a:ext uri="{FF2B5EF4-FFF2-40B4-BE49-F238E27FC236}">
                <a16:creationId xmlns:a16="http://schemas.microsoft.com/office/drawing/2014/main" id="{B11FF9BE-C172-4019-841E-66F82B339081}"/>
              </a:ext>
            </a:extLst>
          </p:cNvPr>
          <p:cNvSpPr/>
          <p:nvPr/>
        </p:nvSpPr>
        <p:spPr>
          <a:xfrm>
            <a:off x="6838823" y="5184709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&lt;DAO&gt;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</a:t>
            </a:r>
            <a:r>
              <a:rPr lang="en-US" altLang="ko-KR" sz="2000" dirty="0" err="1">
                <a:solidFill>
                  <a:schemeClr val="lt1"/>
                </a:solidFill>
              </a:rPr>
              <a:t>Cart</a:t>
            </a:r>
            <a:r>
              <a:rPr lang="en-US" sz="2000" dirty="0" err="1">
                <a:solidFill>
                  <a:schemeClr val="lt1"/>
                </a:solidFill>
              </a:rPr>
              <a:t>DAO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0E542C9D-A9F0-4AB4-BD04-EFBF8D0D1BB0}"/>
              </a:ext>
            </a:extLst>
          </p:cNvPr>
          <p:cNvSpPr/>
          <p:nvPr/>
        </p:nvSpPr>
        <p:spPr>
          <a:xfrm>
            <a:off x="10515600" y="4781724"/>
            <a:ext cx="1466850" cy="1609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DBMS</a:t>
            </a:r>
          </a:p>
          <a:p>
            <a:pPr algn="ctr"/>
            <a:r>
              <a:rPr lang="en-US" altLang="ko-KR" sz="2400"/>
              <a:t>Oracle</a:t>
            </a:r>
            <a:endParaRPr lang="ko-KR" altLang="en-US" sz="2400" dirty="0"/>
          </a:p>
        </p:txBody>
      </p:sp>
      <p:cxnSp>
        <p:nvCxnSpPr>
          <p:cNvPr id="27" name="Google Shape;163;p6">
            <a:extLst>
              <a:ext uri="{FF2B5EF4-FFF2-40B4-BE49-F238E27FC236}">
                <a16:creationId xmlns:a16="http://schemas.microsoft.com/office/drawing/2014/main" id="{7D87E605-E9A0-428B-BF73-264F4560063A}"/>
              </a:ext>
            </a:extLst>
          </p:cNvPr>
          <p:cNvCxnSpPr>
            <a:cxnSpLocks/>
          </p:cNvCxnSpPr>
          <p:nvPr/>
        </p:nvCxnSpPr>
        <p:spPr>
          <a:xfrm>
            <a:off x="1785497" y="2753004"/>
            <a:ext cx="1090953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63;p6">
            <a:extLst>
              <a:ext uri="{FF2B5EF4-FFF2-40B4-BE49-F238E27FC236}">
                <a16:creationId xmlns:a16="http://schemas.microsoft.com/office/drawing/2014/main" id="{3BDB0E40-FE5C-4A85-B29D-D48A8BED3540}"/>
              </a:ext>
            </a:extLst>
          </p:cNvPr>
          <p:cNvCxnSpPr>
            <a:cxnSpLocks/>
          </p:cNvCxnSpPr>
          <p:nvPr/>
        </p:nvCxnSpPr>
        <p:spPr>
          <a:xfrm flipH="1">
            <a:off x="1785497" y="3133400"/>
            <a:ext cx="107392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63;p6">
            <a:extLst>
              <a:ext uri="{FF2B5EF4-FFF2-40B4-BE49-F238E27FC236}">
                <a16:creationId xmlns:a16="http://schemas.microsoft.com/office/drawing/2014/main" id="{1276694E-C94D-455C-9BEA-BE615F406A76}"/>
              </a:ext>
            </a:extLst>
          </p:cNvPr>
          <p:cNvCxnSpPr>
            <a:cxnSpLocks/>
          </p:cNvCxnSpPr>
          <p:nvPr/>
        </p:nvCxnSpPr>
        <p:spPr>
          <a:xfrm>
            <a:off x="5551048" y="2772333"/>
            <a:ext cx="1278377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8CEBB0-AFFE-4E43-955B-F4A40D4AD01F}"/>
              </a:ext>
            </a:extLst>
          </p:cNvPr>
          <p:cNvSpPr/>
          <p:nvPr/>
        </p:nvSpPr>
        <p:spPr>
          <a:xfrm>
            <a:off x="1952524" y="2192667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3778D4-D693-4614-B284-A4ECF740E6F4}"/>
              </a:ext>
            </a:extLst>
          </p:cNvPr>
          <p:cNvSpPr/>
          <p:nvPr/>
        </p:nvSpPr>
        <p:spPr>
          <a:xfrm>
            <a:off x="1829451" y="330737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응답</a:t>
            </a:r>
          </a:p>
        </p:txBody>
      </p:sp>
      <p:cxnSp>
        <p:nvCxnSpPr>
          <p:cNvPr id="22" name="Google Shape;163;p6">
            <a:extLst>
              <a:ext uri="{FF2B5EF4-FFF2-40B4-BE49-F238E27FC236}">
                <a16:creationId xmlns:a16="http://schemas.microsoft.com/office/drawing/2014/main" id="{99E88CAA-D3D2-4350-BCAB-BB9758AEFB81}"/>
              </a:ext>
            </a:extLst>
          </p:cNvPr>
          <p:cNvCxnSpPr>
            <a:cxnSpLocks/>
          </p:cNvCxnSpPr>
          <p:nvPr/>
        </p:nvCxnSpPr>
        <p:spPr>
          <a:xfrm>
            <a:off x="8483659" y="3342509"/>
            <a:ext cx="0" cy="1876925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DEB83BB-43CD-4BA1-8841-ECA8A03CB065}"/>
              </a:ext>
            </a:extLst>
          </p:cNvPr>
          <p:cNvSpPr/>
          <p:nvPr/>
        </p:nvSpPr>
        <p:spPr>
          <a:xfrm>
            <a:off x="8558497" y="375285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73DB3B2-9872-47DB-AF4B-652C46DFE01E}"/>
              </a:ext>
            </a:extLst>
          </p:cNvPr>
          <p:cNvSpPr/>
          <p:nvPr/>
        </p:nvSpPr>
        <p:spPr>
          <a:xfrm>
            <a:off x="5709224" y="222992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9116B4-D3CE-429B-9D40-9C09DCD2DD18}"/>
              </a:ext>
            </a:extLst>
          </p:cNvPr>
          <p:cNvSpPr/>
          <p:nvPr/>
        </p:nvSpPr>
        <p:spPr>
          <a:xfrm>
            <a:off x="9069621" y="478172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Google Shape;163;p6">
            <a:extLst>
              <a:ext uri="{FF2B5EF4-FFF2-40B4-BE49-F238E27FC236}">
                <a16:creationId xmlns:a16="http://schemas.microsoft.com/office/drawing/2014/main" id="{2185BFDA-B3CF-4065-A9E2-7F1B18D4D9D1}"/>
              </a:ext>
            </a:extLst>
          </p:cNvPr>
          <p:cNvCxnSpPr>
            <a:cxnSpLocks/>
          </p:cNvCxnSpPr>
          <p:nvPr/>
        </p:nvCxnSpPr>
        <p:spPr>
          <a:xfrm flipH="1">
            <a:off x="9504022" y="5586586"/>
            <a:ext cx="1011577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F36F499-072E-4010-BBCE-5C85FE9A0DCA}"/>
              </a:ext>
            </a:extLst>
          </p:cNvPr>
          <p:cNvSpPr/>
          <p:nvPr/>
        </p:nvSpPr>
        <p:spPr>
          <a:xfrm>
            <a:off x="9589747" y="5616387"/>
            <a:ext cx="92585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37" name="Google Shape;163;p6">
            <a:extLst>
              <a:ext uri="{FF2B5EF4-FFF2-40B4-BE49-F238E27FC236}">
                <a16:creationId xmlns:a16="http://schemas.microsoft.com/office/drawing/2014/main" id="{4718195D-B199-4070-8BFC-5E8CAAF4279A}"/>
              </a:ext>
            </a:extLst>
          </p:cNvPr>
          <p:cNvCxnSpPr>
            <a:cxnSpLocks/>
          </p:cNvCxnSpPr>
          <p:nvPr/>
        </p:nvCxnSpPr>
        <p:spPr>
          <a:xfrm flipH="1">
            <a:off x="5537246" y="5579344"/>
            <a:ext cx="1313279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CCD368-1563-49C0-BDD1-3199547277D2}"/>
              </a:ext>
            </a:extLst>
          </p:cNvPr>
          <p:cNvSpPr/>
          <p:nvPr/>
        </p:nvSpPr>
        <p:spPr>
          <a:xfrm>
            <a:off x="5617555" y="4989246"/>
            <a:ext cx="1148600" cy="4349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참조</a:t>
            </a:r>
          </a:p>
        </p:txBody>
      </p:sp>
      <p:cxnSp>
        <p:nvCxnSpPr>
          <p:cNvPr id="42" name="Google Shape;163;p6">
            <a:extLst>
              <a:ext uri="{FF2B5EF4-FFF2-40B4-BE49-F238E27FC236}">
                <a16:creationId xmlns:a16="http://schemas.microsoft.com/office/drawing/2014/main" id="{AAC735AA-09B1-4898-AD36-911EF7F1CF68}"/>
              </a:ext>
            </a:extLst>
          </p:cNvPr>
          <p:cNvCxnSpPr>
            <a:cxnSpLocks/>
          </p:cNvCxnSpPr>
          <p:nvPr/>
        </p:nvCxnSpPr>
        <p:spPr>
          <a:xfrm>
            <a:off x="8025808" y="3337700"/>
            <a:ext cx="0" cy="18575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B698339-5B60-4B5C-B8F1-A60F5457244E}"/>
              </a:ext>
            </a:extLst>
          </p:cNvPr>
          <p:cNvSpPr/>
          <p:nvPr/>
        </p:nvSpPr>
        <p:spPr>
          <a:xfrm>
            <a:off x="7038441" y="389812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20BDE7A-C15B-47D2-AD26-D56A78E9A708}"/>
              </a:ext>
            </a:extLst>
          </p:cNvPr>
          <p:cNvSpPr/>
          <p:nvPr/>
        </p:nvSpPr>
        <p:spPr>
          <a:xfrm>
            <a:off x="5763801" y="292665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48" name="Google Shape;163;p6">
            <a:extLst>
              <a:ext uri="{FF2B5EF4-FFF2-40B4-BE49-F238E27FC236}">
                <a16:creationId xmlns:a16="http://schemas.microsoft.com/office/drawing/2014/main" id="{8CDF0FD4-5FB0-4F7C-8FE3-6F73A9B82E8A}"/>
              </a:ext>
            </a:extLst>
          </p:cNvPr>
          <p:cNvCxnSpPr>
            <a:cxnSpLocks/>
          </p:cNvCxnSpPr>
          <p:nvPr/>
        </p:nvCxnSpPr>
        <p:spPr>
          <a:xfrm flipH="1">
            <a:off x="5562655" y="3133400"/>
            <a:ext cx="12647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AE780D-DDF4-474E-90F3-31EB134864C9}"/>
              </a:ext>
            </a:extLst>
          </p:cNvPr>
          <p:cNvSpPr/>
          <p:nvPr/>
        </p:nvSpPr>
        <p:spPr>
          <a:xfrm>
            <a:off x="147198" y="2246361"/>
            <a:ext cx="1638299" cy="12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Web</a:t>
            </a:r>
          </a:p>
          <a:p>
            <a:pPr algn="ctr"/>
            <a:r>
              <a:rPr lang="en-US" altLang="ko-KR" sz="2400" dirty="0"/>
              <a:t>Browser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0C450-BCBA-4209-84A0-F8DB01A92441}"/>
              </a:ext>
            </a:extLst>
          </p:cNvPr>
          <p:cNvSpPr txBox="1"/>
          <p:nvPr/>
        </p:nvSpPr>
        <p:spPr>
          <a:xfrm>
            <a:off x="4653581" y="3303703"/>
            <a:ext cx="319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m.id, </a:t>
            </a:r>
            <a:r>
              <a:rPr lang="en-US" altLang="ko-KR" sz="1200" dirty="0" err="1"/>
              <a:t>cartNo</a:t>
            </a:r>
            <a:r>
              <a:rPr lang="en-US" altLang="ko-KR" sz="1200" dirty="0"/>
              <a:t>, cover, title, </a:t>
            </a:r>
          </a:p>
          <a:p>
            <a:r>
              <a:rPr lang="en-US" altLang="ko-KR" sz="1200" dirty="0"/>
              <a:t>writer, genre, price, quantity, </a:t>
            </a:r>
            <a:r>
              <a:rPr lang="en-US" altLang="ko-KR" sz="1200" dirty="0" err="1"/>
              <a:t>totalPrice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BookCartVO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19A36-B352-41DC-8DEC-ECC894689A07}"/>
              </a:ext>
            </a:extLst>
          </p:cNvPr>
          <p:cNvSpPr txBox="1"/>
          <p:nvPr/>
        </p:nvSpPr>
        <p:spPr>
          <a:xfrm>
            <a:off x="6233135" y="4246301"/>
            <a:ext cx="319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m.id, </a:t>
            </a:r>
            <a:r>
              <a:rPr lang="en-US" altLang="ko-KR" sz="1200" dirty="0" err="1"/>
              <a:t>cartNo</a:t>
            </a:r>
            <a:r>
              <a:rPr lang="en-US" altLang="ko-KR" sz="1200" dirty="0"/>
              <a:t>, cover, title, </a:t>
            </a:r>
          </a:p>
          <a:p>
            <a:r>
              <a:rPr lang="en-US" altLang="ko-KR" sz="1200" dirty="0"/>
              <a:t>writer, genre, price, quantity, </a:t>
            </a:r>
            <a:r>
              <a:rPr lang="en-US" altLang="ko-KR" sz="1200" dirty="0" err="1"/>
              <a:t>totalPrice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BookCartVO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52E28-918A-469B-8B71-D84850DF7631}"/>
              </a:ext>
            </a:extLst>
          </p:cNvPr>
          <p:cNvSpPr txBox="1"/>
          <p:nvPr/>
        </p:nvSpPr>
        <p:spPr>
          <a:xfrm>
            <a:off x="8341341" y="5967209"/>
            <a:ext cx="319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m.id, </a:t>
            </a:r>
            <a:r>
              <a:rPr lang="en-US" altLang="ko-KR" sz="1200" dirty="0" err="1"/>
              <a:t>cartNo</a:t>
            </a:r>
            <a:r>
              <a:rPr lang="en-US" altLang="ko-KR" sz="1200" dirty="0"/>
              <a:t>, cover, title, </a:t>
            </a:r>
          </a:p>
          <a:p>
            <a:r>
              <a:rPr lang="en-US" altLang="ko-KR" sz="1200" dirty="0"/>
              <a:t>writer, genre, price, quantity, </a:t>
            </a:r>
            <a:r>
              <a:rPr lang="en-US" altLang="ko-KR" sz="1200" dirty="0" err="1"/>
              <a:t>totalPrice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BookCartVO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5448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gd1edc10b5a_2_0"/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4" name="Google Shape;194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2-2. </a:t>
            </a:r>
            <a:r>
              <a:rPr lang="ko-KR" altLang="en-US" sz="1500" b="1" dirty="0">
                <a:solidFill>
                  <a:schemeClr val="accent4"/>
                </a:solidFill>
              </a:rPr>
              <a:t>장바구니 </a:t>
            </a:r>
            <a:r>
              <a:rPr lang="en-US" altLang="ko-KR" sz="1500" b="1" dirty="0" err="1">
                <a:solidFill>
                  <a:schemeClr val="accent4"/>
                </a:solidFill>
              </a:rPr>
              <a:t>addCart</a:t>
            </a:r>
            <a:endParaRPr sz="1500" b="1" dirty="0"/>
          </a:p>
        </p:txBody>
      </p:sp>
      <p:sp>
        <p:nvSpPr>
          <p:cNvPr id="195" name="Google Shape;195;gd1edc10b5a_2_0"/>
          <p:cNvSpPr/>
          <p:nvPr/>
        </p:nvSpPr>
        <p:spPr>
          <a:xfrm>
            <a:off x="2876450" y="256064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&lt;JSP&gt;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</a:rPr>
              <a:t>addCart.jsp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7" name="Google Shape;197;gd1edc10b5a_2_0"/>
          <p:cNvSpPr/>
          <p:nvPr/>
        </p:nvSpPr>
        <p:spPr>
          <a:xfrm>
            <a:off x="6838823" y="2550159"/>
            <a:ext cx="3381502" cy="777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&lt;Service&gt;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BookCartAddService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sp>
        <p:nvSpPr>
          <p:cNvPr id="23" name="Google Shape;195;gd1edc10b5a_2_0">
            <a:extLst>
              <a:ext uri="{FF2B5EF4-FFF2-40B4-BE49-F238E27FC236}">
                <a16:creationId xmlns:a16="http://schemas.microsoft.com/office/drawing/2014/main" id="{19949CD3-0E44-4B35-B5E3-3604B4A9D3B7}"/>
              </a:ext>
            </a:extLst>
          </p:cNvPr>
          <p:cNvSpPr/>
          <p:nvPr/>
        </p:nvSpPr>
        <p:spPr>
          <a:xfrm>
            <a:off x="2876450" y="517089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&lt;VO&gt;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BookCartVO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" name="Google Shape;195;gd1edc10b5a_2_0">
            <a:extLst>
              <a:ext uri="{FF2B5EF4-FFF2-40B4-BE49-F238E27FC236}">
                <a16:creationId xmlns:a16="http://schemas.microsoft.com/office/drawing/2014/main" id="{B11FF9BE-C172-4019-841E-66F82B339081}"/>
              </a:ext>
            </a:extLst>
          </p:cNvPr>
          <p:cNvSpPr/>
          <p:nvPr/>
        </p:nvSpPr>
        <p:spPr>
          <a:xfrm>
            <a:off x="6838823" y="5184709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&lt;DAO&gt;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</a:t>
            </a:r>
            <a:r>
              <a:rPr lang="en-US" altLang="ko-KR" sz="2000" dirty="0" err="1">
                <a:solidFill>
                  <a:schemeClr val="lt1"/>
                </a:solidFill>
              </a:rPr>
              <a:t>Cart</a:t>
            </a:r>
            <a:r>
              <a:rPr lang="en-US" sz="2000" dirty="0" err="1">
                <a:solidFill>
                  <a:schemeClr val="lt1"/>
                </a:solidFill>
              </a:rPr>
              <a:t>DAO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0E542C9D-A9F0-4AB4-BD04-EFBF8D0D1BB0}"/>
              </a:ext>
            </a:extLst>
          </p:cNvPr>
          <p:cNvSpPr/>
          <p:nvPr/>
        </p:nvSpPr>
        <p:spPr>
          <a:xfrm>
            <a:off x="10608919" y="4753149"/>
            <a:ext cx="1466850" cy="1609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DBMS</a:t>
            </a:r>
          </a:p>
          <a:p>
            <a:pPr algn="ctr"/>
            <a:r>
              <a:rPr lang="en-US" altLang="ko-KR" sz="2400"/>
              <a:t>Oracle</a:t>
            </a:r>
            <a:endParaRPr lang="ko-KR" altLang="en-US" sz="2400" dirty="0"/>
          </a:p>
        </p:txBody>
      </p:sp>
      <p:cxnSp>
        <p:nvCxnSpPr>
          <p:cNvPr id="27" name="Google Shape;163;p6">
            <a:extLst>
              <a:ext uri="{FF2B5EF4-FFF2-40B4-BE49-F238E27FC236}">
                <a16:creationId xmlns:a16="http://schemas.microsoft.com/office/drawing/2014/main" id="{7D87E605-E9A0-428B-BF73-264F4560063A}"/>
              </a:ext>
            </a:extLst>
          </p:cNvPr>
          <p:cNvCxnSpPr>
            <a:cxnSpLocks/>
          </p:cNvCxnSpPr>
          <p:nvPr/>
        </p:nvCxnSpPr>
        <p:spPr>
          <a:xfrm>
            <a:off x="1785497" y="2753004"/>
            <a:ext cx="1090953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63;p6">
            <a:extLst>
              <a:ext uri="{FF2B5EF4-FFF2-40B4-BE49-F238E27FC236}">
                <a16:creationId xmlns:a16="http://schemas.microsoft.com/office/drawing/2014/main" id="{3BDB0E40-FE5C-4A85-B29D-D48A8BED3540}"/>
              </a:ext>
            </a:extLst>
          </p:cNvPr>
          <p:cNvCxnSpPr>
            <a:cxnSpLocks/>
          </p:cNvCxnSpPr>
          <p:nvPr/>
        </p:nvCxnSpPr>
        <p:spPr>
          <a:xfrm flipH="1">
            <a:off x="1785497" y="3133400"/>
            <a:ext cx="107392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63;p6">
            <a:extLst>
              <a:ext uri="{FF2B5EF4-FFF2-40B4-BE49-F238E27FC236}">
                <a16:creationId xmlns:a16="http://schemas.microsoft.com/office/drawing/2014/main" id="{1276694E-C94D-455C-9BEA-BE615F406A76}"/>
              </a:ext>
            </a:extLst>
          </p:cNvPr>
          <p:cNvCxnSpPr>
            <a:cxnSpLocks/>
          </p:cNvCxnSpPr>
          <p:nvPr/>
        </p:nvCxnSpPr>
        <p:spPr>
          <a:xfrm>
            <a:off x="5551048" y="2772333"/>
            <a:ext cx="1278377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8CEBB0-AFFE-4E43-955B-F4A40D4AD01F}"/>
              </a:ext>
            </a:extLst>
          </p:cNvPr>
          <p:cNvSpPr/>
          <p:nvPr/>
        </p:nvSpPr>
        <p:spPr>
          <a:xfrm>
            <a:off x="1952524" y="2192667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3778D4-D693-4614-B284-A4ECF740E6F4}"/>
              </a:ext>
            </a:extLst>
          </p:cNvPr>
          <p:cNvSpPr/>
          <p:nvPr/>
        </p:nvSpPr>
        <p:spPr>
          <a:xfrm>
            <a:off x="1829451" y="330737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응답</a:t>
            </a:r>
          </a:p>
        </p:txBody>
      </p:sp>
      <p:cxnSp>
        <p:nvCxnSpPr>
          <p:cNvPr id="22" name="Google Shape;163;p6">
            <a:extLst>
              <a:ext uri="{FF2B5EF4-FFF2-40B4-BE49-F238E27FC236}">
                <a16:creationId xmlns:a16="http://schemas.microsoft.com/office/drawing/2014/main" id="{99E88CAA-D3D2-4350-BCAB-BB9758AEFB81}"/>
              </a:ext>
            </a:extLst>
          </p:cNvPr>
          <p:cNvCxnSpPr>
            <a:cxnSpLocks/>
          </p:cNvCxnSpPr>
          <p:nvPr/>
        </p:nvCxnSpPr>
        <p:spPr>
          <a:xfrm>
            <a:off x="8483659" y="3342509"/>
            <a:ext cx="0" cy="1876925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DEB83BB-43CD-4BA1-8841-ECA8A03CB065}"/>
              </a:ext>
            </a:extLst>
          </p:cNvPr>
          <p:cNvSpPr/>
          <p:nvPr/>
        </p:nvSpPr>
        <p:spPr>
          <a:xfrm>
            <a:off x="8623779" y="341516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73DB3B2-9872-47DB-AF4B-652C46DFE01E}"/>
              </a:ext>
            </a:extLst>
          </p:cNvPr>
          <p:cNvSpPr/>
          <p:nvPr/>
        </p:nvSpPr>
        <p:spPr>
          <a:xfrm>
            <a:off x="4825108" y="195759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9116B4-D3CE-429B-9D40-9C09DCD2DD18}"/>
              </a:ext>
            </a:extLst>
          </p:cNvPr>
          <p:cNvSpPr/>
          <p:nvPr/>
        </p:nvSpPr>
        <p:spPr>
          <a:xfrm>
            <a:off x="9069621" y="478172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Google Shape;163;p6">
            <a:extLst>
              <a:ext uri="{FF2B5EF4-FFF2-40B4-BE49-F238E27FC236}">
                <a16:creationId xmlns:a16="http://schemas.microsoft.com/office/drawing/2014/main" id="{2185BFDA-B3CF-4065-A9E2-7F1B18D4D9D1}"/>
              </a:ext>
            </a:extLst>
          </p:cNvPr>
          <p:cNvCxnSpPr>
            <a:cxnSpLocks/>
            <a:stCxn id="24" idx="3"/>
            <a:endCxn id="9" idx="2"/>
          </p:cNvCxnSpPr>
          <p:nvPr/>
        </p:nvCxnSpPr>
        <p:spPr>
          <a:xfrm flipV="1">
            <a:off x="9504023" y="5558012"/>
            <a:ext cx="1104896" cy="3047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F36F499-072E-4010-BBCE-5C85FE9A0DCA}"/>
              </a:ext>
            </a:extLst>
          </p:cNvPr>
          <p:cNvSpPr/>
          <p:nvPr/>
        </p:nvSpPr>
        <p:spPr>
          <a:xfrm>
            <a:off x="9564970" y="5690652"/>
            <a:ext cx="92585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cxnSp>
        <p:nvCxnSpPr>
          <p:cNvPr id="37" name="Google Shape;163;p6">
            <a:extLst>
              <a:ext uri="{FF2B5EF4-FFF2-40B4-BE49-F238E27FC236}">
                <a16:creationId xmlns:a16="http://schemas.microsoft.com/office/drawing/2014/main" id="{4718195D-B199-4070-8BFC-5E8CAAF4279A}"/>
              </a:ext>
            </a:extLst>
          </p:cNvPr>
          <p:cNvCxnSpPr>
            <a:cxnSpLocks/>
          </p:cNvCxnSpPr>
          <p:nvPr/>
        </p:nvCxnSpPr>
        <p:spPr>
          <a:xfrm flipH="1">
            <a:off x="5537246" y="5579344"/>
            <a:ext cx="1313279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CCD368-1563-49C0-BDD1-3199547277D2}"/>
              </a:ext>
            </a:extLst>
          </p:cNvPr>
          <p:cNvSpPr/>
          <p:nvPr/>
        </p:nvSpPr>
        <p:spPr>
          <a:xfrm>
            <a:off x="5617555" y="4989246"/>
            <a:ext cx="1148600" cy="4349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참조</a:t>
            </a:r>
          </a:p>
        </p:txBody>
      </p:sp>
      <p:cxnSp>
        <p:nvCxnSpPr>
          <p:cNvPr id="42" name="Google Shape;163;p6">
            <a:extLst>
              <a:ext uri="{FF2B5EF4-FFF2-40B4-BE49-F238E27FC236}">
                <a16:creationId xmlns:a16="http://schemas.microsoft.com/office/drawing/2014/main" id="{AAC735AA-09B1-4898-AD36-911EF7F1CF68}"/>
              </a:ext>
            </a:extLst>
          </p:cNvPr>
          <p:cNvCxnSpPr>
            <a:cxnSpLocks/>
          </p:cNvCxnSpPr>
          <p:nvPr/>
        </p:nvCxnSpPr>
        <p:spPr>
          <a:xfrm>
            <a:off x="8025808" y="3337700"/>
            <a:ext cx="0" cy="18575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B698339-5B60-4B5C-B8F1-A60F5457244E}"/>
              </a:ext>
            </a:extLst>
          </p:cNvPr>
          <p:cNvSpPr/>
          <p:nvPr/>
        </p:nvSpPr>
        <p:spPr>
          <a:xfrm>
            <a:off x="7038441" y="389812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20BDE7A-C15B-47D2-AD26-D56A78E9A708}"/>
              </a:ext>
            </a:extLst>
          </p:cNvPr>
          <p:cNvSpPr/>
          <p:nvPr/>
        </p:nvSpPr>
        <p:spPr>
          <a:xfrm>
            <a:off x="5755835" y="323257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48" name="Google Shape;163;p6">
            <a:extLst>
              <a:ext uri="{FF2B5EF4-FFF2-40B4-BE49-F238E27FC236}">
                <a16:creationId xmlns:a16="http://schemas.microsoft.com/office/drawing/2014/main" id="{8CDF0FD4-5FB0-4F7C-8FE3-6F73A9B82E8A}"/>
              </a:ext>
            </a:extLst>
          </p:cNvPr>
          <p:cNvCxnSpPr>
            <a:cxnSpLocks/>
          </p:cNvCxnSpPr>
          <p:nvPr/>
        </p:nvCxnSpPr>
        <p:spPr>
          <a:xfrm flipH="1">
            <a:off x="5562655" y="3133400"/>
            <a:ext cx="12647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AE780D-DDF4-474E-90F3-31EB134864C9}"/>
              </a:ext>
            </a:extLst>
          </p:cNvPr>
          <p:cNvSpPr/>
          <p:nvPr/>
        </p:nvSpPr>
        <p:spPr>
          <a:xfrm>
            <a:off x="147198" y="2246361"/>
            <a:ext cx="1638299" cy="12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Web</a:t>
            </a:r>
          </a:p>
          <a:p>
            <a:pPr algn="ctr"/>
            <a:r>
              <a:rPr lang="en-US" altLang="ko-KR" sz="2400" dirty="0"/>
              <a:t>Browser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0C450-BCBA-4209-84A0-F8DB01A92441}"/>
              </a:ext>
            </a:extLst>
          </p:cNvPr>
          <p:cNvSpPr txBox="1"/>
          <p:nvPr/>
        </p:nvSpPr>
        <p:spPr>
          <a:xfrm>
            <a:off x="5666673" y="2010422"/>
            <a:ext cx="319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m.id, </a:t>
            </a:r>
            <a:r>
              <a:rPr lang="en-US" altLang="ko-KR" sz="1200" dirty="0" err="1"/>
              <a:t>cartNo</a:t>
            </a:r>
            <a:r>
              <a:rPr lang="en-US" altLang="ko-KR" sz="1200" dirty="0"/>
              <a:t>, quantity, </a:t>
            </a:r>
            <a:r>
              <a:rPr lang="en-US" altLang="ko-KR" sz="1200" dirty="0" err="1"/>
              <a:t>bookCount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BookCartVO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B24D6-02DF-42AE-B2C9-7698327C1638}"/>
              </a:ext>
            </a:extLst>
          </p:cNvPr>
          <p:cNvSpPr txBox="1"/>
          <p:nvPr/>
        </p:nvSpPr>
        <p:spPr>
          <a:xfrm>
            <a:off x="8579842" y="3777353"/>
            <a:ext cx="319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m.id, </a:t>
            </a:r>
            <a:r>
              <a:rPr lang="en-US" altLang="ko-KR" sz="1200" dirty="0" err="1"/>
              <a:t>cartNo</a:t>
            </a:r>
            <a:r>
              <a:rPr lang="en-US" altLang="ko-KR" sz="1200" dirty="0"/>
              <a:t>, quantity, </a:t>
            </a:r>
            <a:r>
              <a:rPr lang="en-US" altLang="ko-KR" sz="1200" dirty="0" err="1"/>
              <a:t>bookCount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BookCartVO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A1B883-8021-4389-8859-ECDE1890AE1F}"/>
              </a:ext>
            </a:extLst>
          </p:cNvPr>
          <p:cNvSpPr txBox="1"/>
          <p:nvPr/>
        </p:nvSpPr>
        <p:spPr>
          <a:xfrm>
            <a:off x="8170458" y="6105337"/>
            <a:ext cx="319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m.id, </a:t>
            </a:r>
            <a:r>
              <a:rPr lang="en-US" altLang="ko-KR" sz="1200" dirty="0" err="1"/>
              <a:t>cartNo</a:t>
            </a:r>
            <a:r>
              <a:rPr lang="en-US" altLang="ko-KR" sz="1200" dirty="0"/>
              <a:t>, quantity, </a:t>
            </a:r>
            <a:r>
              <a:rPr lang="en-US" altLang="ko-KR" sz="1200" dirty="0" err="1"/>
              <a:t>bookCount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BookCartVO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911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gd1edc10b5a_2_0"/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4" name="Google Shape;194;gd1edc10b5a_2_0"/>
          <p:cNvSpPr txBox="1"/>
          <p:nvPr/>
        </p:nvSpPr>
        <p:spPr>
          <a:xfrm>
            <a:off x="2289252" y="1171466"/>
            <a:ext cx="35541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2-3. </a:t>
            </a:r>
            <a:r>
              <a:rPr lang="ko-KR" altLang="en-US" sz="1500" b="1" dirty="0">
                <a:solidFill>
                  <a:schemeClr val="accent4"/>
                </a:solidFill>
              </a:rPr>
              <a:t>장바구니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deleteBooks</a:t>
            </a:r>
            <a:endParaRPr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5" name="Google Shape;195;gd1edc10b5a_2_0"/>
          <p:cNvSpPr/>
          <p:nvPr/>
        </p:nvSpPr>
        <p:spPr>
          <a:xfrm>
            <a:off x="2876450" y="256064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&lt;JSP&gt;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</a:rPr>
              <a:t>deleteBooks.jsp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7" name="Google Shape;197;gd1edc10b5a_2_0"/>
          <p:cNvSpPr/>
          <p:nvPr/>
        </p:nvSpPr>
        <p:spPr>
          <a:xfrm>
            <a:off x="6838823" y="2550159"/>
            <a:ext cx="3567680" cy="777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&lt;Service&gt;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BookCartDeleteService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sp>
        <p:nvSpPr>
          <p:cNvPr id="23" name="Google Shape;195;gd1edc10b5a_2_0">
            <a:extLst>
              <a:ext uri="{FF2B5EF4-FFF2-40B4-BE49-F238E27FC236}">
                <a16:creationId xmlns:a16="http://schemas.microsoft.com/office/drawing/2014/main" id="{19949CD3-0E44-4B35-B5E3-3604B4A9D3B7}"/>
              </a:ext>
            </a:extLst>
          </p:cNvPr>
          <p:cNvSpPr/>
          <p:nvPr/>
        </p:nvSpPr>
        <p:spPr>
          <a:xfrm>
            <a:off x="2876450" y="517089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&lt;VO&gt;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BookCartVO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" name="Google Shape;195;gd1edc10b5a_2_0">
            <a:extLst>
              <a:ext uri="{FF2B5EF4-FFF2-40B4-BE49-F238E27FC236}">
                <a16:creationId xmlns:a16="http://schemas.microsoft.com/office/drawing/2014/main" id="{B11FF9BE-C172-4019-841E-66F82B339081}"/>
              </a:ext>
            </a:extLst>
          </p:cNvPr>
          <p:cNvSpPr/>
          <p:nvPr/>
        </p:nvSpPr>
        <p:spPr>
          <a:xfrm>
            <a:off x="6838823" y="5184709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&lt;DAO&gt;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</a:t>
            </a:r>
            <a:r>
              <a:rPr lang="en-US" altLang="ko-KR" sz="2000" dirty="0" err="1">
                <a:solidFill>
                  <a:schemeClr val="lt1"/>
                </a:solidFill>
              </a:rPr>
              <a:t>Cart</a:t>
            </a:r>
            <a:r>
              <a:rPr lang="en-US" sz="2000" dirty="0" err="1">
                <a:solidFill>
                  <a:schemeClr val="lt1"/>
                </a:solidFill>
              </a:rPr>
              <a:t>DAO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0E542C9D-A9F0-4AB4-BD04-EFBF8D0D1BB0}"/>
              </a:ext>
            </a:extLst>
          </p:cNvPr>
          <p:cNvSpPr/>
          <p:nvPr/>
        </p:nvSpPr>
        <p:spPr>
          <a:xfrm>
            <a:off x="10626860" y="4781724"/>
            <a:ext cx="1466850" cy="1609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DBMS</a:t>
            </a:r>
          </a:p>
          <a:p>
            <a:pPr algn="ctr"/>
            <a:r>
              <a:rPr lang="en-US" altLang="ko-KR" sz="2400"/>
              <a:t>Oracle</a:t>
            </a:r>
            <a:endParaRPr lang="ko-KR" altLang="en-US" sz="2400" dirty="0"/>
          </a:p>
        </p:txBody>
      </p:sp>
      <p:cxnSp>
        <p:nvCxnSpPr>
          <p:cNvPr id="27" name="Google Shape;163;p6">
            <a:extLst>
              <a:ext uri="{FF2B5EF4-FFF2-40B4-BE49-F238E27FC236}">
                <a16:creationId xmlns:a16="http://schemas.microsoft.com/office/drawing/2014/main" id="{7D87E605-E9A0-428B-BF73-264F4560063A}"/>
              </a:ext>
            </a:extLst>
          </p:cNvPr>
          <p:cNvCxnSpPr>
            <a:cxnSpLocks/>
          </p:cNvCxnSpPr>
          <p:nvPr/>
        </p:nvCxnSpPr>
        <p:spPr>
          <a:xfrm>
            <a:off x="1785497" y="2753004"/>
            <a:ext cx="1090953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63;p6">
            <a:extLst>
              <a:ext uri="{FF2B5EF4-FFF2-40B4-BE49-F238E27FC236}">
                <a16:creationId xmlns:a16="http://schemas.microsoft.com/office/drawing/2014/main" id="{3BDB0E40-FE5C-4A85-B29D-D48A8BED3540}"/>
              </a:ext>
            </a:extLst>
          </p:cNvPr>
          <p:cNvCxnSpPr>
            <a:cxnSpLocks/>
          </p:cNvCxnSpPr>
          <p:nvPr/>
        </p:nvCxnSpPr>
        <p:spPr>
          <a:xfrm flipH="1">
            <a:off x="1785497" y="3133400"/>
            <a:ext cx="107392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63;p6">
            <a:extLst>
              <a:ext uri="{FF2B5EF4-FFF2-40B4-BE49-F238E27FC236}">
                <a16:creationId xmlns:a16="http://schemas.microsoft.com/office/drawing/2014/main" id="{1276694E-C94D-455C-9BEA-BE615F406A76}"/>
              </a:ext>
            </a:extLst>
          </p:cNvPr>
          <p:cNvCxnSpPr>
            <a:cxnSpLocks/>
          </p:cNvCxnSpPr>
          <p:nvPr/>
        </p:nvCxnSpPr>
        <p:spPr>
          <a:xfrm>
            <a:off x="5551048" y="2772333"/>
            <a:ext cx="1278377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8CEBB0-AFFE-4E43-955B-F4A40D4AD01F}"/>
              </a:ext>
            </a:extLst>
          </p:cNvPr>
          <p:cNvSpPr/>
          <p:nvPr/>
        </p:nvSpPr>
        <p:spPr>
          <a:xfrm>
            <a:off x="1952524" y="2192667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3778D4-D693-4614-B284-A4ECF740E6F4}"/>
              </a:ext>
            </a:extLst>
          </p:cNvPr>
          <p:cNvSpPr/>
          <p:nvPr/>
        </p:nvSpPr>
        <p:spPr>
          <a:xfrm>
            <a:off x="1829451" y="330737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응답</a:t>
            </a:r>
          </a:p>
        </p:txBody>
      </p:sp>
      <p:cxnSp>
        <p:nvCxnSpPr>
          <p:cNvPr id="22" name="Google Shape;163;p6">
            <a:extLst>
              <a:ext uri="{FF2B5EF4-FFF2-40B4-BE49-F238E27FC236}">
                <a16:creationId xmlns:a16="http://schemas.microsoft.com/office/drawing/2014/main" id="{99E88CAA-D3D2-4350-BCAB-BB9758AEFB81}"/>
              </a:ext>
            </a:extLst>
          </p:cNvPr>
          <p:cNvCxnSpPr>
            <a:cxnSpLocks/>
          </p:cNvCxnSpPr>
          <p:nvPr/>
        </p:nvCxnSpPr>
        <p:spPr>
          <a:xfrm>
            <a:off x="8483659" y="3342509"/>
            <a:ext cx="0" cy="1876925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DEB83BB-43CD-4BA1-8841-ECA8A03CB065}"/>
              </a:ext>
            </a:extLst>
          </p:cNvPr>
          <p:cNvSpPr/>
          <p:nvPr/>
        </p:nvSpPr>
        <p:spPr>
          <a:xfrm>
            <a:off x="8570786" y="3540945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73DB3B2-9872-47DB-AF4B-652C46DFE01E}"/>
              </a:ext>
            </a:extLst>
          </p:cNvPr>
          <p:cNvSpPr/>
          <p:nvPr/>
        </p:nvSpPr>
        <p:spPr>
          <a:xfrm>
            <a:off x="5183154" y="2101292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9116B4-D3CE-429B-9D40-9C09DCD2DD18}"/>
              </a:ext>
            </a:extLst>
          </p:cNvPr>
          <p:cNvSpPr/>
          <p:nvPr/>
        </p:nvSpPr>
        <p:spPr>
          <a:xfrm>
            <a:off x="9069621" y="478172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Google Shape;163;p6">
            <a:extLst>
              <a:ext uri="{FF2B5EF4-FFF2-40B4-BE49-F238E27FC236}">
                <a16:creationId xmlns:a16="http://schemas.microsoft.com/office/drawing/2014/main" id="{2185BFDA-B3CF-4065-A9E2-7F1B18D4D9D1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9504022" y="5586586"/>
            <a:ext cx="1122838" cy="1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F36F499-072E-4010-BBCE-5C85FE9A0DCA}"/>
              </a:ext>
            </a:extLst>
          </p:cNvPr>
          <p:cNvSpPr/>
          <p:nvPr/>
        </p:nvSpPr>
        <p:spPr>
          <a:xfrm>
            <a:off x="9589747" y="5751946"/>
            <a:ext cx="92585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37" name="Google Shape;163;p6">
            <a:extLst>
              <a:ext uri="{FF2B5EF4-FFF2-40B4-BE49-F238E27FC236}">
                <a16:creationId xmlns:a16="http://schemas.microsoft.com/office/drawing/2014/main" id="{4718195D-B199-4070-8BFC-5E8CAAF4279A}"/>
              </a:ext>
            </a:extLst>
          </p:cNvPr>
          <p:cNvCxnSpPr>
            <a:cxnSpLocks/>
          </p:cNvCxnSpPr>
          <p:nvPr/>
        </p:nvCxnSpPr>
        <p:spPr>
          <a:xfrm flipH="1">
            <a:off x="5537246" y="5579344"/>
            <a:ext cx="1313279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CCD368-1563-49C0-BDD1-3199547277D2}"/>
              </a:ext>
            </a:extLst>
          </p:cNvPr>
          <p:cNvSpPr/>
          <p:nvPr/>
        </p:nvSpPr>
        <p:spPr>
          <a:xfrm>
            <a:off x="5617555" y="4989246"/>
            <a:ext cx="1148600" cy="4349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참조</a:t>
            </a:r>
          </a:p>
        </p:txBody>
      </p:sp>
      <p:cxnSp>
        <p:nvCxnSpPr>
          <p:cNvPr id="42" name="Google Shape;163;p6">
            <a:extLst>
              <a:ext uri="{FF2B5EF4-FFF2-40B4-BE49-F238E27FC236}">
                <a16:creationId xmlns:a16="http://schemas.microsoft.com/office/drawing/2014/main" id="{AAC735AA-09B1-4898-AD36-911EF7F1CF68}"/>
              </a:ext>
            </a:extLst>
          </p:cNvPr>
          <p:cNvCxnSpPr>
            <a:cxnSpLocks/>
          </p:cNvCxnSpPr>
          <p:nvPr/>
        </p:nvCxnSpPr>
        <p:spPr>
          <a:xfrm>
            <a:off x="8025808" y="3337700"/>
            <a:ext cx="0" cy="18575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B698339-5B60-4B5C-B8F1-A60F5457244E}"/>
              </a:ext>
            </a:extLst>
          </p:cNvPr>
          <p:cNvSpPr/>
          <p:nvPr/>
        </p:nvSpPr>
        <p:spPr>
          <a:xfrm>
            <a:off x="7038441" y="389812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20BDE7A-C15B-47D2-AD26-D56A78E9A708}"/>
              </a:ext>
            </a:extLst>
          </p:cNvPr>
          <p:cNvSpPr/>
          <p:nvPr/>
        </p:nvSpPr>
        <p:spPr>
          <a:xfrm>
            <a:off x="5755835" y="3239235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48" name="Google Shape;163;p6">
            <a:extLst>
              <a:ext uri="{FF2B5EF4-FFF2-40B4-BE49-F238E27FC236}">
                <a16:creationId xmlns:a16="http://schemas.microsoft.com/office/drawing/2014/main" id="{8CDF0FD4-5FB0-4F7C-8FE3-6F73A9B82E8A}"/>
              </a:ext>
            </a:extLst>
          </p:cNvPr>
          <p:cNvCxnSpPr>
            <a:cxnSpLocks/>
          </p:cNvCxnSpPr>
          <p:nvPr/>
        </p:nvCxnSpPr>
        <p:spPr>
          <a:xfrm flipH="1">
            <a:off x="5562655" y="3133400"/>
            <a:ext cx="12647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AE780D-DDF4-474E-90F3-31EB134864C9}"/>
              </a:ext>
            </a:extLst>
          </p:cNvPr>
          <p:cNvSpPr/>
          <p:nvPr/>
        </p:nvSpPr>
        <p:spPr>
          <a:xfrm>
            <a:off x="147198" y="2246361"/>
            <a:ext cx="1638299" cy="12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Web</a:t>
            </a:r>
          </a:p>
          <a:p>
            <a:pPr algn="ctr"/>
            <a:r>
              <a:rPr lang="en-US" altLang="ko-KR" sz="2400" dirty="0"/>
              <a:t>Browser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2E9C01-663E-40B5-BB9C-733F9592DAAE}"/>
              </a:ext>
            </a:extLst>
          </p:cNvPr>
          <p:cNvSpPr txBox="1"/>
          <p:nvPr/>
        </p:nvSpPr>
        <p:spPr>
          <a:xfrm>
            <a:off x="6096000" y="1998697"/>
            <a:ext cx="237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cartNo</a:t>
            </a:r>
            <a:r>
              <a:rPr lang="en-US" altLang="ko-KR" sz="1200" dirty="0"/>
              <a:t>, m.id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BookCartVO</a:t>
            </a:r>
            <a:r>
              <a:rPr lang="en-US" altLang="ko-KR" sz="1200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58F393-2570-4C15-8912-7F414C05287B}"/>
              </a:ext>
            </a:extLst>
          </p:cNvPr>
          <p:cNvSpPr txBox="1"/>
          <p:nvPr/>
        </p:nvSpPr>
        <p:spPr>
          <a:xfrm>
            <a:off x="8537042" y="3901188"/>
            <a:ext cx="237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cartNo</a:t>
            </a:r>
            <a:r>
              <a:rPr lang="en-US" altLang="ko-KR" sz="1200" dirty="0"/>
              <a:t>, m.id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BookCartVO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52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t="3906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-28850" y="0"/>
            <a:ext cx="1223700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165925" y="2993262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675375" y="2916309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 err="1">
                <a:solidFill>
                  <a:schemeClr val="lt1"/>
                </a:solidFill>
              </a:rPr>
              <a:t>개발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환경</a:t>
            </a:r>
            <a:endParaRPr sz="2000" dirty="0">
              <a:solidFill>
                <a:schemeClr val="lt1"/>
              </a:solidFill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2"/>
          <p:cNvSpPr txBox="1"/>
          <p:nvPr/>
        </p:nvSpPr>
        <p:spPr>
          <a:xfrm>
            <a:off x="102400" y="1866775"/>
            <a:ext cx="2068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 dirty="0">
                <a:solidFill>
                  <a:srgbClr val="D8D8D8"/>
                </a:solidFill>
              </a:rPr>
              <a:t>INDEX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3165925" y="3735362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807875" y="3642960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개발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내용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165925" y="4532312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814225" y="443992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와이어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프레임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165925" y="5329262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20575" y="5236860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DFD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698762" y="1496874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245462" y="1389022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DB모델링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678250" y="2185972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224950" y="2119822"/>
            <a:ext cx="41645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완성된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화면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캡쳐와</a:t>
            </a:r>
            <a:r>
              <a:rPr lang="en-US" sz="2000" dirty="0">
                <a:solidFill>
                  <a:schemeClr val="lt1"/>
                </a:solidFill>
              </a:rPr>
              <a:t>  </a:t>
            </a:r>
            <a:r>
              <a:rPr lang="en-US" sz="2000" dirty="0" err="1">
                <a:solidFill>
                  <a:schemeClr val="lt1"/>
                </a:solidFill>
              </a:rPr>
              <a:t>기능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설명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709925" y="3008711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219375" y="2916309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개발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핵심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코드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709925" y="3750811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7219375" y="3658409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오류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수정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709925" y="4547761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7219375" y="4455359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개발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후기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" name="Google Shape;94;p2">
            <a:extLst>
              <a:ext uri="{FF2B5EF4-FFF2-40B4-BE49-F238E27FC236}">
                <a16:creationId xmlns:a16="http://schemas.microsoft.com/office/drawing/2014/main" id="{6F7C2F50-5231-4829-A93A-9830CF4643DB}"/>
              </a:ext>
            </a:extLst>
          </p:cNvPr>
          <p:cNvSpPr/>
          <p:nvPr/>
        </p:nvSpPr>
        <p:spPr>
          <a:xfrm>
            <a:off x="3165925" y="1464524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95;p2">
            <a:extLst>
              <a:ext uri="{FF2B5EF4-FFF2-40B4-BE49-F238E27FC236}">
                <a16:creationId xmlns:a16="http://schemas.microsoft.com/office/drawing/2014/main" id="{89781677-6882-49BA-B3EB-E9D9861E20ED}"/>
              </a:ext>
            </a:extLst>
          </p:cNvPr>
          <p:cNvSpPr txBox="1"/>
          <p:nvPr/>
        </p:nvSpPr>
        <p:spPr>
          <a:xfrm>
            <a:off x="3687225" y="1387571"/>
            <a:ext cx="266095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ko-KR" altLang="en-US" sz="2000" dirty="0">
                <a:solidFill>
                  <a:schemeClr val="lt1"/>
                </a:solidFill>
              </a:rPr>
              <a:t>주제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" name="Google Shape;98;p2">
            <a:extLst>
              <a:ext uri="{FF2B5EF4-FFF2-40B4-BE49-F238E27FC236}">
                <a16:creationId xmlns:a16="http://schemas.microsoft.com/office/drawing/2014/main" id="{304F0557-EE59-4279-BB65-4033C82C14C0}"/>
              </a:ext>
            </a:extLst>
          </p:cNvPr>
          <p:cNvSpPr/>
          <p:nvPr/>
        </p:nvSpPr>
        <p:spPr>
          <a:xfrm>
            <a:off x="3165925" y="2206624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99;p2">
            <a:extLst>
              <a:ext uri="{FF2B5EF4-FFF2-40B4-BE49-F238E27FC236}">
                <a16:creationId xmlns:a16="http://schemas.microsoft.com/office/drawing/2014/main" id="{889DCE1F-3E09-47D7-824A-D97E5CB6A404}"/>
              </a:ext>
            </a:extLst>
          </p:cNvPr>
          <p:cNvSpPr txBox="1"/>
          <p:nvPr/>
        </p:nvSpPr>
        <p:spPr>
          <a:xfrm>
            <a:off x="3795175" y="2114222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lt1"/>
                </a:solidFill>
              </a:rPr>
              <a:t>요구사항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gd1edc10b5a_2_0"/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4" name="Google Shape;194;gd1edc10b5a_2_0"/>
          <p:cNvSpPr txBox="1"/>
          <p:nvPr/>
        </p:nvSpPr>
        <p:spPr>
          <a:xfrm>
            <a:off x="2289252" y="1190516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2-4. </a:t>
            </a:r>
            <a:r>
              <a:rPr lang="ko-KR" altLang="en-US" sz="1500" b="1" dirty="0">
                <a:solidFill>
                  <a:schemeClr val="accent4"/>
                </a:solidFill>
              </a:rPr>
              <a:t>장바구니 </a:t>
            </a:r>
            <a:r>
              <a:rPr lang="en-US" altLang="ko-KR" sz="1500" b="1" dirty="0">
                <a:solidFill>
                  <a:schemeClr val="accent4"/>
                </a:solidFill>
              </a:rPr>
              <a:t>purchase</a:t>
            </a:r>
            <a:endParaRPr sz="1500" b="1" dirty="0"/>
          </a:p>
        </p:txBody>
      </p:sp>
      <p:sp>
        <p:nvSpPr>
          <p:cNvPr id="195" name="Google Shape;195;gd1edc10b5a_2_0"/>
          <p:cNvSpPr/>
          <p:nvPr/>
        </p:nvSpPr>
        <p:spPr>
          <a:xfrm>
            <a:off x="2876450" y="256064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&lt;JSP&gt;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</a:rPr>
              <a:t>purchase.jsp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7" name="Google Shape;197;gd1edc10b5a_2_0"/>
          <p:cNvSpPr/>
          <p:nvPr/>
        </p:nvSpPr>
        <p:spPr>
          <a:xfrm>
            <a:off x="6838823" y="2550159"/>
            <a:ext cx="3381502" cy="777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&lt;Service&gt;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BookCartListService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sp>
        <p:nvSpPr>
          <p:cNvPr id="23" name="Google Shape;195;gd1edc10b5a_2_0">
            <a:extLst>
              <a:ext uri="{FF2B5EF4-FFF2-40B4-BE49-F238E27FC236}">
                <a16:creationId xmlns:a16="http://schemas.microsoft.com/office/drawing/2014/main" id="{19949CD3-0E44-4B35-B5E3-3604B4A9D3B7}"/>
              </a:ext>
            </a:extLst>
          </p:cNvPr>
          <p:cNvSpPr/>
          <p:nvPr/>
        </p:nvSpPr>
        <p:spPr>
          <a:xfrm>
            <a:off x="2876450" y="5170892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&lt;VO&gt;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BookCartVO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4" name="Google Shape;195;gd1edc10b5a_2_0">
            <a:extLst>
              <a:ext uri="{FF2B5EF4-FFF2-40B4-BE49-F238E27FC236}">
                <a16:creationId xmlns:a16="http://schemas.microsoft.com/office/drawing/2014/main" id="{B11FF9BE-C172-4019-841E-66F82B339081}"/>
              </a:ext>
            </a:extLst>
          </p:cNvPr>
          <p:cNvSpPr/>
          <p:nvPr/>
        </p:nvSpPr>
        <p:spPr>
          <a:xfrm>
            <a:off x="6838823" y="5184709"/>
            <a:ext cx="2665200" cy="7527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&lt;DAO&gt;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Book</a:t>
            </a:r>
            <a:r>
              <a:rPr lang="en-US" altLang="ko-KR" sz="2000" dirty="0" err="1">
                <a:solidFill>
                  <a:schemeClr val="lt1"/>
                </a:solidFill>
              </a:rPr>
              <a:t>Cart</a:t>
            </a:r>
            <a:r>
              <a:rPr lang="en-US" sz="2000" dirty="0" err="1">
                <a:solidFill>
                  <a:schemeClr val="lt1"/>
                </a:solidFill>
              </a:rPr>
              <a:t>DAO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0E542C9D-A9F0-4AB4-BD04-EFBF8D0D1BB0}"/>
              </a:ext>
            </a:extLst>
          </p:cNvPr>
          <p:cNvSpPr/>
          <p:nvPr/>
        </p:nvSpPr>
        <p:spPr>
          <a:xfrm>
            <a:off x="10515600" y="4781724"/>
            <a:ext cx="1466850" cy="1609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DBMS</a:t>
            </a:r>
          </a:p>
          <a:p>
            <a:pPr algn="ctr"/>
            <a:r>
              <a:rPr lang="en-US" altLang="ko-KR" sz="2400"/>
              <a:t>Oracle</a:t>
            </a:r>
            <a:endParaRPr lang="ko-KR" altLang="en-US" sz="2400" dirty="0"/>
          </a:p>
        </p:txBody>
      </p:sp>
      <p:cxnSp>
        <p:nvCxnSpPr>
          <p:cNvPr id="27" name="Google Shape;163;p6">
            <a:extLst>
              <a:ext uri="{FF2B5EF4-FFF2-40B4-BE49-F238E27FC236}">
                <a16:creationId xmlns:a16="http://schemas.microsoft.com/office/drawing/2014/main" id="{7D87E605-E9A0-428B-BF73-264F4560063A}"/>
              </a:ext>
            </a:extLst>
          </p:cNvPr>
          <p:cNvCxnSpPr>
            <a:cxnSpLocks/>
          </p:cNvCxnSpPr>
          <p:nvPr/>
        </p:nvCxnSpPr>
        <p:spPr>
          <a:xfrm>
            <a:off x="1785497" y="2753004"/>
            <a:ext cx="1090953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63;p6">
            <a:extLst>
              <a:ext uri="{FF2B5EF4-FFF2-40B4-BE49-F238E27FC236}">
                <a16:creationId xmlns:a16="http://schemas.microsoft.com/office/drawing/2014/main" id="{3BDB0E40-FE5C-4A85-B29D-D48A8BED3540}"/>
              </a:ext>
            </a:extLst>
          </p:cNvPr>
          <p:cNvCxnSpPr>
            <a:cxnSpLocks/>
          </p:cNvCxnSpPr>
          <p:nvPr/>
        </p:nvCxnSpPr>
        <p:spPr>
          <a:xfrm flipH="1">
            <a:off x="1785497" y="3133400"/>
            <a:ext cx="107392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63;p6">
            <a:extLst>
              <a:ext uri="{FF2B5EF4-FFF2-40B4-BE49-F238E27FC236}">
                <a16:creationId xmlns:a16="http://schemas.microsoft.com/office/drawing/2014/main" id="{1276694E-C94D-455C-9BEA-BE615F406A76}"/>
              </a:ext>
            </a:extLst>
          </p:cNvPr>
          <p:cNvCxnSpPr>
            <a:cxnSpLocks/>
          </p:cNvCxnSpPr>
          <p:nvPr/>
        </p:nvCxnSpPr>
        <p:spPr>
          <a:xfrm>
            <a:off x="5551048" y="2772333"/>
            <a:ext cx="1278377" cy="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8CEBB0-AFFE-4E43-955B-F4A40D4AD01F}"/>
              </a:ext>
            </a:extLst>
          </p:cNvPr>
          <p:cNvSpPr/>
          <p:nvPr/>
        </p:nvSpPr>
        <p:spPr>
          <a:xfrm>
            <a:off x="1952524" y="2192667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3778D4-D693-4614-B284-A4ECF740E6F4}"/>
              </a:ext>
            </a:extLst>
          </p:cNvPr>
          <p:cNvSpPr/>
          <p:nvPr/>
        </p:nvSpPr>
        <p:spPr>
          <a:xfrm>
            <a:off x="1829451" y="330737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응답</a:t>
            </a:r>
          </a:p>
        </p:txBody>
      </p:sp>
      <p:cxnSp>
        <p:nvCxnSpPr>
          <p:cNvPr id="22" name="Google Shape;163;p6">
            <a:extLst>
              <a:ext uri="{FF2B5EF4-FFF2-40B4-BE49-F238E27FC236}">
                <a16:creationId xmlns:a16="http://schemas.microsoft.com/office/drawing/2014/main" id="{99E88CAA-D3D2-4350-BCAB-BB9758AEFB81}"/>
              </a:ext>
            </a:extLst>
          </p:cNvPr>
          <p:cNvCxnSpPr>
            <a:cxnSpLocks/>
          </p:cNvCxnSpPr>
          <p:nvPr/>
        </p:nvCxnSpPr>
        <p:spPr>
          <a:xfrm>
            <a:off x="8483659" y="3342509"/>
            <a:ext cx="0" cy="1876925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DEB83BB-43CD-4BA1-8841-ECA8A03CB065}"/>
              </a:ext>
            </a:extLst>
          </p:cNvPr>
          <p:cNvSpPr/>
          <p:nvPr/>
        </p:nvSpPr>
        <p:spPr>
          <a:xfrm>
            <a:off x="8558497" y="375285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73DB3B2-9872-47DB-AF4B-652C46DFE01E}"/>
              </a:ext>
            </a:extLst>
          </p:cNvPr>
          <p:cNvSpPr/>
          <p:nvPr/>
        </p:nvSpPr>
        <p:spPr>
          <a:xfrm>
            <a:off x="5709224" y="2229921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9116B4-D3CE-429B-9D40-9C09DCD2DD18}"/>
              </a:ext>
            </a:extLst>
          </p:cNvPr>
          <p:cNvSpPr/>
          <p:nvPr/>
        </p:nvSpPr>
        <p:spPr>
          <a:xfrm>
            <a:off x="9069621" y="4781724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Google Shape;163;p6">
            <a:extLst>
              <a:ext uri="{FF2B5EF4-FFF2-40B4-BE49-F238E27FC236}">
                <a16:creationId xmlns:a16="http://schemas.microsoft.com/office/drawing/2014/main" id="{2185BFDA-B3CF-4065-A9E2-7F1B18D4D9D1}"/>
              </a:ext>
            </a:extLst>
          </p:cNvPr>
          <p:cNvCxnSpPr>
            <a:cxnSpLocks/>
          </p:cNvCxnSpPr>
          <p:nvPr/>
        </p:nvCxnSpPr>
        <p:spPr>
          <a:xfrm flipH="1">
            <a:off x="9504022" y="5586586"/>
            <a:ext cx="1011577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F36F499-072E-4010-BBCE-5C85FE9A0DCA}"/>
              </a:ext>
            </a:extLst>
          </p:cNvPr>
          <p:cNvSpPr/>
          <p:nvPr/>
        </p:nvSpPr>
        <p:spPr>
          <a:xfrm>
            <a:off x="9589747" y="5616387"/>
            <a:ext cx="92585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37" name="Google Shape;163;p6">
            <a:extLst>
              <a:ext uri="{FF2B5EF4-FFF2-40B4-BE49-F238E27FC236}">
                <a16:creationId xmlns:a16="http://schemas.microsoft.com/office/drawing/2014/main" id="{4718195D-B199-4070-8BFC-5E8CAAF4279A}"/>
              </a:ext>
            </a:extLst>
          </p:cNvPr>
          <p:cNvCxnSpPr>
            <a:cxnSpLocks/>
          </p:cNvCxnSpPr>
          <p:nvPr/>
        </p:nvCxnSpPr>
        <p:spPr>
          <a:xfrm flipH="1">
            <a:off x="5537246" y="5579344"/>
            <a:ext cx="1313279" cy="0"/>
          </a:xfrm>
          <a:prstGeom prst="straightConnector1">
            <a:avLst/>
          </a:prstGeom>
          <a:noFill/>
          <a:ln w="19050" cap="flat" cmpd="sng">
            <a:solidFill>
              <a:srgbClr val="F40CC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CCD368-1563-49C0-BDD1-3199547277D2}"/>
              </a:ext>
            </a:extLst>
          </p:cNvPr>
          <p:cNvSpPr/>
          <p:nvPr/>
        </p:nvSpPr>
        <p:spPr>
          <a:xfrm>
            <a:off x="5617555" y="4989246"/>
            <a:ext cx="1148600" cy="4349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참조</a:t>
            </a:r>
          </a:p>
        </p:txBody>
      </p:sp>
      <p:cxnSp>
        <p:nvCxnSpPr>
          <p:cNvPr id="42" name="Google Shape;163;p6">
            <a:extLst>
              <a:ext uri="{FF2B5EF4-FFF2-40B4-BE49-F238E27FC236}">
                <a16:creationId xmlns:a16="http://schemas.microsoft.com/office/drawing/2014/main" id="{AAC735AA-09B1-4898-AD36-911EF7F1CF68}"/>
              </a:ext>
            </a:extLst>
          </p:cNvPr>
          <p:cNvCxnSpPr>
            <a:cxnSpLocks/>
          </p:cNvCxnSpPr>
          <p:nvPr/>
        </p:nvCxnSpPr>
        <p:spPr>
          <a:xfrm>
            <a:off x="8025808" y="3337700"/>
            <a:ext cx="0" cy="18575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B698339-5B60-4B5C-B8F1-A60F5457244E}"/>
              </a:ext>
            </a:extLst>
          </p:cNvPr>
          <p:cNvSpPr/>
          <p:nvPr/>
        </p:nvSpPr>
        <p:spPr>
          <a:xfrm>
            <a:off x="7038441" y="389812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20BDE7A-C15B-47D2-AD26-D56A78E9A708}"/>
              </a:ext>
            </a:extLst>
          </p:cNvPr>
          <p:cNvSpPr/>
          <p:nvPr/>
        </p:nvSpPr>
        <p:spPr>
          <a:xfrm>
            <a:off x="5763801" y="2926650"/>
            <a:ext cx="868802" cy="3307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48" name="Google Shape;163;p6">
            <a:extLst>
              <a:ext uri="{FF2B5EF4-FFF2-40B4-BE49-F238E27FC236}">
                <a16:creationId xmlns:a16="http://schemas.microsoft.com/office/drawing/2014/main" id="{8CDF0FD4-5FB0-4F7C-8FE3-6F73A9B82E8A}"/>
              </a:ext>
            </a:extLst>
          </p:cNvPr>
          <p:cNvCxnSpPr>
            <a:cxnSpLocks/>
          </p:cNvCxnSpPr>
          <p:nvPr/>
        </p:nvCxnSpPr>
        <p:spPr>
          <a:xfrm flipH="1">
            <a:off x="5562655" y="3133400"/>
            <a:ext cx="12647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AE780D-DDF4-474E-90F3-31EB134864C9}"/>
              </a:ext>
            </a:extLst>
          </p:cNvPr>
          <p:cNvSpPr/>
          <p:nvPr/>
        </p:nvSpPr>
        <p:spPr>
          <a:xfrm>
            <a:off x="147198" y="2246361"/>
            <a:ext cx="1638299" cy="12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Web</a:t>
            </a:r>
          </a:p>
          <a:p>
            <a:pPr algn="ctr"/>
            <a:r>
              <a:rPr lang="en-US" altLang="ko-KR" sz="2400" dirty="0"/>
              <a:t>Browser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0C450-BCBA-4209-84A0-F8DB01A92441}"/>
              </a:ext>
            </a:extLst>
          </p:cNvPr>
          <p:cNvSpPr txBox="1"/>
          <p:nvPr/>
        </p:nvSpPr>
        <p:spPr>
          <a:xfrm>
            <a:off x="4653581" y="3303703"/>
            <a:ext cx="319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m.id, </a:t>
            </a:r>
            <a:r>
              <a:rPr lang="en-US" altLang="ko-KR" sz="1200" dirty="0" err="1"/>
              <a:t>cartNo</a:t>
            </a:r>
            <a:r>
              <a:rPr lang="en-US" altLang="ko-KR" sz="1200" dirty="0"/>
              <a:t>, cover, title, </a:t>
            </a:r>
          </a:p>
          <a:p>
            <a:r>
              <a:rPr lang="en-US" altLang="ko-KR" sz="1200" dirty="0"/>
              <a:t>writer, genre, price, quantity, </a:t>
            </a:r>
            <a:r>
              <a:rPr lang="en-US" altLang="ko-KR" sz="1200" dirty="0" err="1"/>
              <a:t>totalPrice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BookCartVO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19A36-B352-41DC-8DEC-ECC894689A07}"/>
              </a:ext>
            </a:extLst>
          </p:cNvPr>
          <p:cNvSpPr txBox="1"/>
          <p:nvPr/>
        </p:nvSpPr>
        <p:spPr>
          <a:xfrm>
            <a:off x="6233135" y="4246301"/>
            <a:ext cx="319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m.id, </a:t>
            </a:r>
            <a:r>
              <a:rPr lang="en-US" altLang="ko-KR" sz="1200" dirty="0" err="1"/>
              <a:t>cartNo</a:t>
            </a:r>
            <a:r>
              <a:rPr lang="en-US" altLang="ko-KR" sz="1200" dirty="0"/>
              <a:t>, cover, title, </a:t>
            </a:r>
          </a:p>
          <a:p>
            <a:r>
              <a:rPr lang="en-US" altLang="ko-KR" sz="1200" dirty="0"/>
              <a:t>writer, genre, price, quantity, </a:t>
            </a:r>
            <a:r>
              <a:rPr lang="en-US" altLang="ko-KR" sz="1200" dirty="0" err="1"/>
              <a:t>totalPrice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BookCartVO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52E28-918A-469B-8B71-D84850DF7631}"/>
              </a:ext>
            </a:extLst>
          </p:cNvPr>
          <p:cNvSpPr txBox="1"/>
          <p:nvPr/>
        </p:nvSpPr>
        <p:spPr>
          <a:xfrm>
            <a:off x="8341341" y="5967209"/>
            <a:ext cx="319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bookNo</a:t>
            </a:r>
            <a:r>
              <a:rPr lang="en-US" altLang="ko-KR" sz="1200" dirty="0"/>
              <a:t>, m.id, </a:t>
            </a:r>
            <a:r>
              <a:rPr lang="en-US" altLang="ko-KR" sz="1200" dirty="0" err="1"/>
              <a:t>cartNo</a:t>
            </a:r>
            <a:r>
              <a:rPr lang="en-US" altLang="ko-KR" sz="1200" dirty="0"/>
              <a:t>, cover, title, </a:t>
            </a:r>
          </a:p>
          <a:p>
            <a:r>
              <a:rPr lang="en-US" altLang="ko-KR" sz="1200" dirty="0"/>
              <a:t>writer, genre, price, quantity, </a:t>
            </a:r>
            <a:r>
              <a:rPr lang="en-US" altLang="ko-KR" sz="1200" dirty="0" err="1"/>
              <a:t>totalPrice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BookCartVO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76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248912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4"/>
                </a:solidFill>
              </a:rPr>
              <a:t>DB </a:t>
            </a:r>
            <a:r>
              <a:rPr lang="ko-KR" altLang="en-US" sz="3000" dirty="0">
                <a:solidFill>
                  <a:schemeClr val="accent4"/>
                </a:solidFill>
              </a:rPr>
              <a:t>모델링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5.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 </a:t>
            </a:r>
            <a:r>
              <a:rPr lang="en-US" altLang="ko-KR" sz="1500" b="1" dirty="0">
                <a:solidFill>
                  <a:schemeClr val="accent4"/>
                </a:solidFill>
              </a:rPr>
              <a:t>&amp; </a:t>
            </a:r>
            <a:r>
              <a:rPr lang="ko-KR" altLang="en-US" sz="1500" b="1" dirty="0">
                <a:solidFill>
                  <a:schemeClr val="accent4"/>
                </a:solidFill>
              </a:rPr>
              <a:t>장바구니</a:t>
            </a:r>
            <a:endParaRPr sz="1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628F0-F788-45EC-BF5C-939CC326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23" y="3369607"/>
            <a:ext cx="2638425" cy="208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60ADA7-C580-4993-8413-A465F58E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247245"/>
            <a:ext cx="2514600" cy="4457700"/>
          </a:xfrm>
          <a:prstGeom prst="rect">
            <a:avLst/>
          </a:prstGeom>
        </p:spPr>
      </p:pic>
      <p:sp>
        <p:nvSpPr>
          <p:cNvPr id="15" name="Google Shape;329;p11">
            <a:extLst>
              <a:ext uri="{FF2B5EF4-FFF2-40B4-BE49-F238E27FC236}">
                <a16:creationId xmlns:a16="http://schemas.microsoft.com/office/drawing/2014/main" id="{204838B7-30BC-40DC-B404-37961FC34D66}"/>
              </a:ext>
            </a:extLst>
          </p:cNvPr>
          <p:cNvSpPr txBox="1"/>
          <p:nvPr/>
        </p:nvSpPr>
        <p:spPr>
          <a:xfrm>
            <a:off x="1932284" y="3006874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도서목록</a:t>
            </a:r>
          </a:p>
        </p:txBody>
      </p:sp>
      <p:sp>
        <p:nvSpPr>
          <p:cNvPr id="16" name="Google Shape;329;p11">
            <a:extLst>
              <a:ext uri="{FF2B5EF4-FFF2-40B4-BE49-F238E27FC236}">
                <a16:creationId xmlns:a16="http://schemas.microsoft.com/office/drawing/2014/main" id="{F891127B-AE62-4BB2-80F1-EAA3601F8EF7}"/>
              </a:ext>
            </a:extLst>
          </p:cNvPr>
          <p:cNvSpPr txBox="1"/>
          <p:nvPr/>
        </p:nvSpPr>
        <p:spPr>
          <a:xfrm>
            <a:off x="6553200" y="195472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장바구니</a:t>
            </a:r>
          </a:p>
        </p:txBody>
      </p:sp>
      <p:sp>
        <p:nvSpPr>
          <p:cNvPr id="12" name="Google Shape;120;p4">
            <a:extLst>
              <a:ext uri="{FF2B5EF4-FFF2-40B4-BE49-F238E27FC236}">
                <a16:creationId xmlns:a16="http://schemas.microsoft.com/office/drawing/2014/main" id="{C795D154-EF1A-45D8-B6A8-F77C4131B0F4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D97FED-DF97-4715-AA64-6AAF9A83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74" y="1844099"/>
            <a:ext cx="6252097" cy="4772024"/>
          </a:xfrm>
          <a:prstGeom prst="rect">
            <a:avLst/>
          </a:prstGeom>
        </p:spPr>
      </p:pic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62610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완성된 화면 캡처와 기능 설명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8-1-1.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 </a:t>
            </a:r>
            <a:r>
              <a:rPr lang="en-US" altLang="ko-KR" sz="1500" b="1" dirty="0" err="1">
                <a:solidFill>
                  <a:schemeClr val="accent4"/>
                </a:solidFill>
              </a:rPr>
              <a:t>list.jsp</a:t>
            </a:r>
            <a:endParaRPr sz="15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4BCAE4-94D3-494D-9E59-6B83099CAB46}"/>
              </a:ext>
            </a:extLst>
          </p:cNvPr>
          <p:cNvSpPr/>
          <p:nvPr/>
        </p:nvSpPr>
        <p:spPr>
          <a:xfrm>
            <a:off x="1958005" y="3002796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E2E57-8AF7-49E7-8717-E3604E0029CA}"/>
              </a:ext>
            </a:extLst>
          </p:cNvPr>
          <p:cNvSpPr txBox="1"/>
          <p:nvPr/>
        </p:nvSpPr>
        <p:spPr>
          <a:xfrm>
            <a:off x="1894183" y="2968131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1423C1-00A6-4FBB-A5A0-724F93A2891D}"/>
              </a:ext>
            </a:extLst>
          </p:cNvPr>
          <p:cNvSpPr txBox="1"/>
          <p:nvPr/>
        </p:nvSpPr>
        <p:spPr>
          <a:xfrm>
            <a:off x="6944220" y="1740934"/>
            <a:ext cx="4288915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DATA</a:t>
            </a:r>
            <a:r>
              <a:rPr lang="en-US" altLang="ko-KR" sz="1600" b="1" dirty="0">
                <a:solidFill>
                  <a:srgbClr val="FF0000"/>
                </a:solidFill>
              </a:rPr>
              <a:t>&gt;&gt;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D1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책표지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cover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D2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책 제목 </a:t>
            </a:r>
            <a:r>
              <a:rPr lang="en-US" altLang="ko-KR" sz="1600" b="1" dirty="0"/>
              <a:t>title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D3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작가명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writer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D4</a:t>
            </a:r>
            <a:r>
              <a:rPr lang="en-US" altLang="ko-KR" sz="1600" b="1" dirty="0">
                <a:solidFill>
                  <a:srgbClr val="FFFF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장르 </a:t>
            </a:r>
            <a:r>
              <a:rPr lang="en-US" altLang="ko-KR" sz="1600" b="1" dirty="0"/>
              <a:t>Genre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D5</a:t>
            </a:r>
            <a:r>
              <a:rPr lang="en-US" altLang="ko-KR" sz="1600" b="1" dirty="0">
                <a:solidFill>
                  <a:srgbClr val="FFFF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출판사 </a:t>
            </a:r>
            <a:r>
              <a:rPr lang="en-US" altLang="ko-KR" sz="1600" b="1" dirty="0"/>
              <a:t>publisher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D6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출간일 </a:t>
            </a:r>
            <a:r>
              <a:rPr lang="en-US" altLang="ko-KR" sz="1600" b="1" dirty="0" err="1"/>
              <a:t>pubDate</a:t>
            </a:r>
            <a:endParaRPr lang="en-US" altLang="ko-KR" sz="1600" b="1" dirty="0"/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D7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가격 </a:t>
            </a:r>
            <a:r>
              <a:rPr lang="en-US" altLang="ko-KR" sz="1600" b="1" dirty="0"/>
              <a:t>price</a:t>
            </a:r>
          </a:p>
          <a:p>
            <a:endParaRPr lang="en-US" altLang="ko-KR" sz="16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C0D6B66-F97B-4239-B570-73B4D2BF6E8D}"/>
              </a:ext>
            </a:extLst>
          </p:cNvPr>
          <p:cNvSpPr/>
          <p:nvPr/>
        </p:nvSpPr>
        <p:spPr>
          <a:xfrm>
            <a:off x="2386906" y="3393598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7203C-80F1-42CB-8D62-95B9174A251D}"/>
              </a:ext>
            </a:extLst>
          </p:cNvPr>
          <p:cNvSpPr txBox="1"/>
          <p:nvPr/>
        </p:nvSpPr>
        <p:spPr>
          <a:xfrm>
            <a:off x="2323084" y="3358933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03B2FC3-D269-48D5-B257-F1E04447C03C}"/>
              </a:ext>
            </a:extLst>
          </p:cNvPr>
          <p:cNvSpPr/>
          <p:nvPr/>
        </p:nvSpPr>
        <p:spPr>
          <a:xfrm>
            <a:off x="1385306" y="3106653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6A229-2525-4CE5-B7AE-0DD2B2E9F979}"/>
              </a:ext>
            </a:extLst>
          </p:cNvPr>
          <p:cNvSpPr txBox="1"/>
          <p:nvPr/>
        </p:nvSpPr>
        <p:spPr>
          <a:xfrm>
            <a:off x="1321484" y="3071988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82FB6E7-3D18-400D-B4BF-A2E3A8A65573}"/>
              </a:ext>
            </a:extLst>
          </p:cNvPr>
          <p:cNvSpPr/>
          <p:nvPr/>
        </p:nvSpPr>
        <p:spPr>
          <a:xfrm>
            <a:off x="2589024" y="3141318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9FC90-B99A-4CF6-9F63-E1C24EC81299}"/>
              </a:ext>
            </a:extLst>
          </p:cNvPr>
          <p:cNvSpPr txBox="1"/>
          <p:nvPr/>
        </p:nvSpPr>
        <p:spPr>
          <a:xfrm>
            <a:off x="2525202" y="3106653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B85C5B8-9D7F-4E42-BDA9-ABBE6DFB7A13}"/>
              </a:ext>
            </a:extLst>
          </p:cNvPr>
          <p:cNvSpPr/>
          <p:nvPr/>
        </p:nvSpPr>
        <p:spPr>
          <a:xfrm>
            <a:off x="1886106" y="3332860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ABC3C-23F5-4DCF-A134-312CCDB44B2D}"/>
              </a:ext>
            </a:extLst>
          </p:cNvPr>
          <p:cNvSpPr txBox="1"/>
          <p:nvPr/>
        </p:nvSpPr>
        <p:spPr>
          <a:xfrm>
            <a:off x="1822284" y="3298195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2295CED-6244-428B-8366-AFEA7761A897}"/>
              </a:ext>
            </a:extLst>
          </p:cNvPr>
          <p:cNvSpPr/>
          <p:nvPr/>
        </p:nvSpPr>
        <p:spPr>
          <a:xfrm>
            <a:off x="2391489" y="3725275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A7FA3-6E8B-4AF9-BA3F-A144223CBA48}"/>
              </a:ext>
            </a:extLst>
          </p:cNvPr>
          <p:cNvSpPr txBox="1"/>
          <p:nvPr/>
        </p:nvSpPr>
        <p:spPr>
          <a:xfrm>
            <a:off x="2327667" y="3690610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823913-8BDF-4758-8CF3-4509B64D057D}"/>
              </a:ext>
            </a:extLst>
          </p:cNvPr>
          <p:cNvSpPr/>
          <p:nvPr/>
        </p:nvSpPr>
        <p:spPr>
          <a:xfrm>
            <a:off x="1925440" y="3594470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5D91A4-853C-4163-A477-7F55F05A6AC4}"/>
              </a:ext>
            </a:extLst>
          </p:cNvPr>
          <p:cNvSpPr txBox="1"/>
          <p:nvPr/>
        </p:nvSpPr>
        <p:spPr>
          <a:xfrm>
            <a:off x="1861618" y="3559805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583D8DF-6491-45E1-9866-13C1EE2C4ACB}"/>
              </a:ext>
            </a:extLst>
          </p:cNvPr>
          <p:cNvSpPr/>
          <p:nvPr/>
        </p:nvSpPr>
        <p:spPr>
          <a:xfrm>
            <a:off x="3633857" y="3462657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75E371-7103-4C01-8BEA-218CD2AE88C2}"/>
              </a:ext>
            </a:extLst>
          </p:cNvPr>
          <p:cNvSpPr txBox="1"/>
          <p:nvPr/>
        </p:nvSpPr>
        <p:spPr>
          <a:xfrm>
            <a:off x="3605282" y="3437843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3BE010-F4CC-462C-8CAB-B854DD5689C6}"/>
              </a:ext>
            </a:extLst>
          </p:cNvPr>
          <p:cNvSpPr/>
          <p:nvPr/>
        </p:nvSpPr>
        <p:spPr>
          <a:xfrm>
            <a:off x="3219770" y="5826671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AEA92-A032-4E97-ACF2-67C7CA6BBD3B}"/>
              </a:ext>
            </a:extLst>
          </p:cNvPr>
          <p:cNvSpPr txBox="1"/>
          <p:nvPr/>
        </p:nvSpPr>
        <p:spPr>
          <a:xfrm>
            <a:off x="3191195" y="5801857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C2E6D18-1E18-4377-BF25-720FAAC67D5F}"/>
              </a:ext>
            </a:extLst>
          </p:cNvPr>
          <p:cNvSpPr/>
          <p:nvPr/>
        </p:nvSpPr>
        <p:spPr>
          <a:xfrm>
            <a:off x="2805683" y="6054624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4B8383-9B48-4465-9917-BDFA8C44D707}"/>
              </a:ext>
            </a:extLst>
          </p:cNvPr>
          <p:cNvSpPr txBox="1"/>
          <p:nvPr/>
        </p:nvSpPr>
        <p:spPr>
          <a:xfrm>
            <a:off x="2777108" y="6029810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3F18FF-9CC4-4970-90BF-FEF35B6B2AC3}"/>
              </a:ext>
            </a:extLst>
          </p:cNvPr>
          <p:cNvSpPr txBox="1"/>
          <p:nvPr/>
        </p:nvSpPr>
        <p:spPr>
          <a:xfrm>
            <a:off x="6944220" y="3828659"/>
            <a:ext cx="4772776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LINK</a:t>
            </a:r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&gt;&gt;</a:t>
            </a:r>
            <a:endParaRPr lang="en-US" altLang="ko-KR" sz="16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nRoman" panose="00000400000000000000" pitchFamily="2" charset="2"/>
            </a:endParaRPr>
          </a:p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L1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등록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writeForm.jsp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으로 이동한다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L2 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열람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view.jsp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으로 이동한다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L3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선택한 페이지로 이동한다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L4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Input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받은 검색 데이터 리스트를 불러온다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F75D2DB-8934-475A-92CB-239BE74282DD}"/>
              </a:ext>
            </a:extLst>
          </p:cNvPr>
          <p:cNvSpPr/>
          <p:nvPr/>
        </p:nvSpPr>
        <p:spPr>
          <a:xfrm>
            <a:off x="5562385" y="2635720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978EFE-04A3-4D99-B955-DEE762D3B950}"/>
              </a:ext>
            </a:extLst>
          </p:cNvPr>
          <p:cNvSpPr txBox="1"/>
          <p:nvPr/>
        </p:nvSpPr>
        <p:spPr>
          <a:xfrm>
            <a:off x="5533810" y="2610906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F325F-D714-4FD7-A630-A8BC2BD9CB74}"/>
              </a:ext>
            </a:extLst>
          </p:cNvPr>
          <p:cNvSpPr txBox="1"/>
          <p:nvPr/>
        </p:nvSpPr>
        <p:spPr>
          <a:xfrm>
            <a:off x="6944220" y="5241896"/>
            <a:ext cx="428891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00B0F0"/>
                </a:solidFill>
                <a:latin typeface="PanRoman" panose="00000400000000000000" pitchFamily="2" charset="2"/>
              </a:rPr>
              <a:t>INPUT</a:t>
            </a:r>
            <a:r>
              <a:rPr lang="en-US" altLang="ko-KR" sz="1600" b="1" dirty="0">
                <a:solidFill>
                  <a:srgbClr val="00B0F0"/>
                </a:solidFill>
              </a:rPr>
              <a:t>&gt;&gt;</a:t>
            </a:r>
          </a:p>
          <a:p>
            <a:r>
              <a:rPr lang="en-US" altLang="ko-KR" sz="1600" b="1" dirty="0">
                <a:solidFill>
                  <a:srgbClr val="00B0F0"/>
                </a:solidFill>
                <a:latin typeface="PanRoman" panose="00000400000000000000" pitchFamily="2" charset="2"/>
              </a:rPr>
              <a:t>I1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검색 데이터를 입력한다</a:t>
            </a:r>
            <a:r>
              <a:rPr lang="en-US" altLang="ko-KR" sz="1600" b="1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44D041-24FB-4D8C-A087-0A4DD66E04FD}"/>
              </a:ext>
            </a:extLst>
          </p:cNvPr>
          <p:cNvSpPr txBox="1"/>
          <p:nvPr/>
        </p:nvSpPr>
        <p:spPr>
          <a:xfrm>
            <a:off x="6944219" y="6014421"/>
            <a:ext cx="428891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7030A0"/>
                </a:solidFill>
                <a:latin typeface="PanRoman" panose="00000400000000000000" pitchFamily="2" charset="2"/>
              </a:rPr>
              <a:t>ACTION</a:t>
            </a:r>
            <a:r>
              <a:rPr lang="en-US" altLang="ko-KR" sz="1600" b="1" dirty="0">
                <a:solidFill>
                  <a:srgbClr val="7030A0"/>
                </a:solidFill>
              </a:rPr>
              <a:t>&gt;&gt;</a:t>
            </a:r>
          </a:p>
          <a:p>
            <a:r>
              <a:rPr lang="en-US" altLang="ko-KR" sz="1600" b="1" dirty="0">
                <a:solidFill>
                  <a:srgbClr val="7030A0"/>
                </a:solidFill>
                <a:latin typeface="PanRoman" panose="00000400000000000000" pitchFamily="2" charset="2"/>
              </a:rPr>
              <a:t>A1 </a:t>
            </a:r>
            <a:r>
              <a:rPr lang="en-US" altLang="ko-KR" sz="1600" b="1" dirty="0"/>
              <a:t>–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검색 카테고리를 선택하는 드롭다운</a:t>
            </a:r>
            <a:endParaRPr lang="en-US" altLang="ko-KR" sz="1600" b="1" dirty="0">
              <a:solidFill>
                <a:schemeClr val="tx1"/>
              </a:solidFill>
              <a:latin typeface="PanRoman" panose="00000400000000000000" pitchFamily="2" charset="2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          (</a:t>
            </a:r>
            <a:r>
              <a:rPr lang="ko-KR" altLang="en-US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제목</a:t>
            </a:r>
            <a:r>
              <a:rPr lang="en-US" altLang="ko-KR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작가</a:t>
            </a:r>
            <a:r>
              <a:rPr lang="en-US" altLang="ko-KR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장르</a:t>
            </a:r>
            <a:r>
              <a:rPr lang="en-US" altLang="ko-KR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출판사</a:t>
            </a:r>
            <a:r>
              <a:rPr lang="en-US" altLang="ko-KR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)</a:t>
            </a:r>
            <a:endParaRPr lang="en-US" altLang="ko-KR" sz="1600" b="1" dirty="0">
              <a:latin typeface="PanRoman" panose="00000400000000000000" pitchFamily="2" charset="2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D3EB2F6-13DF-47AB-9F5A-83B45E25EDC0}"/>
              </a:ext>
            </a:extLst>
          </p:cNvPr>
          <p:cNvSpPr/>
          <p:nvPr/>
        </p:nvSpPr>
        <p:spPr>
          <a:xfrm>
            <a:off x="4809597" y="2644274"/>
            <a:ext cx="228097" cy="227953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DB5488-5898-4E42-A87C-3EE997D66FEC}"/>
              </a:ext>
            </a:extLst>
          </p:cNvPr>
          <p:cNvSpPr txBox="1"/>
          <p:nvPr/>
        </p:nvSpPr>
        <p:spPr>
          <a:xfrm>
            <a:off x="4780605" y="2610906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I1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DC63FCF-F052-432B-B59D-F6F1C5664C22}"/>
              </a:ext>
            </a:extLst>
          </p:cNvPr>
          <p:cNvSpPr/>
          <p:nvPr/>
        </p:nvSpPr>
        <p:spPr>
          <a:xfrm>
            <a:off x="4298121" y="2684426"/>
            <a:ext cx="228097" cy="227953"/>
          </a:xfrm>
          <a:prstGeom prst="ellipse">
            <a:avLst/>
          </a:prstGeom>
          <a:solidFill>
            <a:srgbClr val="7030A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4A4338-E319-46D5-8696-CC4B0E170F68}"/>
              </a:ext>
            </a:extLst>
          </p:cNvPr>
          <p:cNvSpPr txBox="1"/>
          <p:nvPr/>
        </p:nvSpPr>
        <p:spPr>
          <a:xfrm>
            <a:off x="4246751" y="2657206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PanRoman" panose="00000400000000000000"/>
              </a:rPr>
              <a:t>A1</a:t>
            </a:r>
            <a:endParaRPr lang="ko-KR" altLang="en-US" sz="1200" b="1" dirty="0">
              <a:solidFill>
                <a:schemeClr val="bg1"/>
              </a:solidFill>
              <a:latin typeface="PanRoman" panose="00000400000000000000"/>
            </a:endParaRPr>
          </a:p>
        </p:txBody>
      </p:sp>
      <p:sp>
        <p:nvSpPr>
          <p:cNvPr id="56" name="Google Shape;120;p4">
            <a:extLst>
              <a:ext uri="{FF2B5EF4-FFF2-40B4-BE49-F238E27FC236}">
                <a16:creationId xmlns:a16="http://schemas.microsoft.com/office/drawing/2014/main" id="{59FF5ACD-E178-477D-B829-D15E985CE681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721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8AA1AD-B39D-428A-830B-1D9FF0BDA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2" y="1844099"/>
            <a:ext cx="6306024" cy="4772024"/>
          </a:xfrm>
          <a:prstGeom prst="rect">
            <a:avLst/>
          </a:prstGeom>
        </p:spPr>
      </p:pic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62610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완성된 화면 캡처와 기능 설명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8-1-2.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 </a:t>
            </a:r>
            <a:r>
              <a:rPr lang="en-US" altLang="ko-KR" sz="1500" b="1" dirty="0" err="1">
                <a:solidFill>
                  <a:schemeClr val="accent4"/>
                </a:solidFill>
              </a:rPr>
              <a:t>view.jsp</a:t>
            </a:r>
            <a:endParaRPr sz="15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4BCAE4-94D3-494D-9E59-6B83099CAB46}"/>
              </a:ext>
            </a:extLst>
          </p:cNvPr>
          <p:cNvSpPr/>
          <p:nvPr/>
        </p:nvSpPr>
        <p:spPr>
          <a:xfrm>
            <a:off x="1683018" y="2856876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E2E57-8AF7-49E7-8717-E3604E0029CA}"/>
              </a:ext>
            </a:extLst>
          </p:cNvPr>
          <p:cNvSpPr txBox="1"/>
          <p:nvPr/>
        </p:nvSpPr>
        <p:spPr>
          <a:xfrm>
            <a:off x="1619196" y="2822211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1423C1-00A6-4FBB-A5A0-724F93A2891D}"/>
              </a:ext>
            </a:extLst>
          </p:cNvPr>
          <p:cNvSpPr txBox="1"/>
          <p:nvPr/>
        </p:nvSpPr>
        <p:spPr>
          <a:xfrm>
            <a:off x="6944220" y="1740934"/>
            <a:ext cx="4288915" cy="30469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DATA</a:t>
            </a:r>
            <a:r>
              <a:rPr lang="en-US" altLang="ko-KR" sz="1600" b="1" dirty="0">
                <a:solidFill>
                  <a:srgbClr val="FF0000"/>
                </a:solidFill>
              </a:rPr>
              <a:t>&gt;&gt;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D1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도서번호 </a:t>
            </a:r>
            <a:r>
              <a:rPr lang="en-US" altLang="ko-KR" sz="1600" b="1" dirty="0" err="1"/>
              <a:t>bookNo</a:t>
            </a:r>
            <a:r>
              <a:rPr lang="en-US" altLang="ko-KR" sz="1600" b="1" dirty="0"/>
              <a:t> (Primary Key) 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D2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책표지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cover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D3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책 제목 </a:t>
            </a:r>
            <a:r>
              <a:rPr lang="en-US" altLang="ko-KR" sz="1600" b="1" dirty="0"/>
              <a:t>title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D4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작가명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writer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D5</a:t>
            </a:r>
            <a:r>
              <a:rPr lang="en-US" altLang="ko-KR" sz="1600" b="1" dirty="0">
                <a:solidFill>
                  <a:srgbClr val="FFFF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장르 </a:t>
            </a:r>
            <a:r>
              <a:rPr lang="en-US" altLang="ko-KR" sz="1600" b="1" dirty="0"/>
              <a:t>Genre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D6</a:t>
            </a:r>
            <a:r>
              <a:rPr lang="en-US" altLang="ko-KR" sz="1600" b="1" dirty="0">
                <a:solidFill>
                  <a:srgbClr val="FFFF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출판사 </a:t>
            </a:r>
            <a:r>
              <a:rPr lang="en-US" altLang="ko-KR" sz="1600" b="1" dirty="0"/>
              <a:t>publisher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D7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출간일 </a:t>
            </a:r>
            <a:r>
              <a:rPr lang="en-US" altLang="ko-KR" sz="1600" b="1" dirty="0" err="1"/>
              <a:t>pubDate</a:t>
            </a:r>
            <a:endParaRPr lang="en-US" altLang="ko-KR" sz="1600" b="1" dirty="0"/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D8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가격 </a:t>
            </a:r>
            <a:r>
              <a:rPr lang="en-US" altLang="ko-KR" sz="1600" b="1" dirty="0"/>
              <a:t>price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D9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줄거리 </a:t>
            </a:r>
            <a:r>
              <a:rPr lang="en-US" altLang="ko-KR" sz="1600" b="1" dirty="0"/>
              <a:t>Summary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C0D6B66-F97B-4239-B570-73B4D2BF6E8D}"/>
              </a:ext>
            </a:extLst>
          </p:cNvPr>
          <p:cNvSpPr/>
          <p:nvPr/>
        </p:nvSpPr>
        <p:spPr>
          <a:xfrm>
            <a:off x="4397620" y="3567041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7203C-80F1-42CB-8D62-95B9174A251D}"/>
              </a:ext>
            </a:extLst>
          </p:cNvPr>
          <p:cNvSpPr txBox="1"/>
          <p:nvPr/>
        </p:nvSpPr>
        <p:spPr>
          <a:xfrm>
            <a:off x="4333798" y="3532376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03B2FC3-D269-48D5-B257-F1E04447C03C}"/>
              </a:ext>
            </a:extLst>
          </p:cNvPr>
          <p:cNvSpPr/>
          <p:nvPr/>
        </p:nvSpPr>
        <p:spPr>
          <a:xfrm>
            <a:off x="3874386" y="2987809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6A229-2525-4CE5-B7AE-0DD2B2E9F979}"/>
              </a:ext>
            </a:extLst>
          </p:cNvPr>
          <p:cNvSpPr txBox="1"/>
          <p:nvPr/>
        </p:nvSpPr>
        <p:spPr>
          <a:xfrm>
            <a:off x="3810564" y="295314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82FB6E7-3D18-400D-B4BF-A2E3A8A65573}"/>
              </a:ext>
            </a:extLst>
          </p:cNvPr>
          <p:cNvSpPr/>
          <p:nvPr/>
        </p:nvSpPr>
        <p:spPr>
          <a:xfrm>
            <a:off x="4490725" y="3168707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9FC90-B99A-4CF6-9F63-E1C24EC81299}"/>
              </a:ext>
            </a:extLst>
          </p:cNvPr>
          <p:cNvSpPr txBox="1"/>
          <p:nvPr/>
        </p:nvSpPr>
        <p:spPr>
          <a:xfrm>
            <a:off x="4426903" y="3134042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B85C5B8-9D7F-4E42-BDA9-ABBE6DFB7A13}"/>
              </a:ext>
            </a:extLst>
          </p:cNvPr>
          <p:cNvSpPr/>
          <p:nvPr/>
        </p:nvSpPr>
        <p:spPr>
          <a:xfrm>
            <a:off x="3846916" y="3420553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ABC3C-23F5-4DCF-A134-312CCDB44B2D}"/>
              </a:ext>
            </a:extLst>
          </p:cNvPr>
          <p:cNvSpPr txBox="1"/>
          <p:nvPr/>
        </p:nvSpPr>
        <p:spPr>
          <a:xfrm>
            <a:off x="3783094" y="3385888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2295CED-6244-428B-8366-AFEA7761A897}"/>
              </a:ext>
            </a:extLst>
          </p:cNvPr>
          <p:cNvSpPr/>
          <p:nvPr/>
        </p:nvSpPr>
        <p:spPr>
          <a:xfrm>
            <a:off x="4461442" y="3830665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A7FA3-6E8B-4AF9-BA3F-A144223CBA48}"/>
              </a:ext>
            </a:extLst>
          </p:cNvPr>
          <p:cNvSpPr txBox="1"/>
          <p:nvPr/>
        </p:nvSpPr>
        <p:spPr>
          <a:xfrm>
            <a:off x="4397620" y="3796000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823913-8BDF-4758-8CF3-4509B64D057D}"/>
              </a:ext>
            </a:extLst>
          </p:cNvPr>
          <p:cNvSpPr/>
          <p:nvPr/>
        </p:nvSpPr>
        <p:spPr>
          <a:xfrm>
            <a:off x="3810564" y="3734398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5D91A4-853C-4163-A477-7F55F05A6AC4}"/>
              </a:ext>
            </a:extLst>
          </p:cNvPr>
          <p:cNvSpPr txBox="1"/>
          <p:nvPr/>
        </p:nvSpPr>
        <p:spPr>
          <a:xfrm>
            <a:off x="3746742" y="3699733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583D8DF-6491-45E1-9866-13C1EE2C4ACB}"/>
              </a:ext>
            </a:extLst>
          </p:cNvPr>
          <p:cNvSpPr/>
          <p:nvPr/>
        </p:nvSpPr>
        <p:spPr>
          <a:xfrm>
            <a:off x="3633857" y="5543458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75E371-7103-4C01-8BEA-218CD2AE88C2}"/>
              </a:ext>
            </a:extLst>
          </p:cNvPr>
          <p:cNvSpPr txBox="1"/>
          <p:nvPr/>
        </p:nvSpPr>
        <p:spPr>
          <a:xfrm>
            <a:off x="3605282" y="5518644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3BE010-F4CC-462C-8CAB-B854DD5689C6}"/>
              </a:ext>
            </a:extLst>
          </p:cNvPr>
          <p:cNvSpPr/>
          <p:nvPr/>
        </p:nvSpPr>
        <p:spPr>
          <a:xfrm>
            <a:off x="3091331" y="5568272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AEA92-A032-4E97-ACF2-67C7CA6BBD3B}"/>
              </a:ext>
            </a:extLst>
          </p:cNvPr>
          <p:cNvSpPr txBox="1"/>
          <p:nvPr/>
        </p:nvSpPr>
        <p:spPr>
          <a:xfrm>
            <a:off x="3062756" y="5543458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C2E6D18-1E18-4377-BF25-720FAAC67D5F}"/>
              </a:ext>
            </a:extLst>
          </p:cNvPr>
          <p:cNvSpPr/>
          <p:nvPr/>
        </p:nvSpPr>
        <p:spPr>
          <a:xfrm>
            <a:off x="3396477" y="4159238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4B8383-9B48-4465-9917-BDFA8C44D707}"/>
              </a:ext>
            </a:extLst>
          </p:cNvPr>
          <p:cNvSpPr txBox="1"/>
          <p:nvPr/>
        </p:nvSpPr>
        <p:spPr>
          <a:xfrm>
            <a:off x="3367902" y="4134424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3F18FF-9CC4-4970-90BF-FEF35B6B2AC3}"/>
              </a:ext>
            </a:extLst>
          </p:cNvPr>
          <p:cNvSpPr txBox="1"/>
          <p:nvPr/>
        </p:nvSpPr>
        <p:spPr>
          <a:xfrm>
            <a:off x="6944219" y="4641213"/>
            <a:ext cx="5574993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LINK</a:t>
            </a:r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&gt;&gt;</a:t>
            </a:r>
            <a:endParaRPr lang="en-US" altLang="ko-KR" sz="16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nRoman" panose="00000400000000000000" pitchFamily="2" charset="2"/>
            </a:endParaRPr>
          </a:p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L1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수정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updateForm.jsp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으로 이동한다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L2 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삭제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delete.jsp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이동한다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L3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장바구니에 해당 상품을 추가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addCart.jsp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한다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L4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장바구니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cartList.jsp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이동한다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L5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도서목록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list.jsp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으로 이동한다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F75D2DB-8934-475A-92CB-239BE74282DD}"/>
              </a:ext>
            </a:extLst>
          </p:cNvPr>
          <p:cNvSpPr/>
          <p:nvPr/>
        </p:nvSpPr>
        <p:spPr>
          <a:xfrm>
            <a:off x="4593875" y="4159238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978EFE-04A3-4D99-B955-DEE762D3B950}"/>
              </a:ext>
            </a:extLst>
          </p:cNvPr>
          <p:cNvSpPr txBox="1"/>
          <p:nvPr/>
        </p:nvSpPr>
        <p:spPr>
          <a:xfrm>
            <a:off x="4565300" y="4134424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0C02F4B-C724-4F86-A5D7-E5A4D77149AA}"/>
              </a:ext>
            </a:extLst>
          </p:cNvPr>
          <p:cNvSpPr/>
          <p:nvPr/>
        </p:nvSpPr>
        <p:spPr>
          <a:xfrm>
            <a:off x="3846916" y="4013833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70FA2-C643-42BC-90BF-0A8CF3F3A947}"/>
              </a:ext>
            </a:extLst>
          </p:cNvPr>
          <p:cNvSpPr txBox="1"/>
          <p:nvPr/>
        </p:nvSpPr>
        <p:spPr>
          <a:xfrm>
            <a:off x="3783094" y="3979168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4E81E81-7FDE-4E82-9608-6812BBF15666}"/>
              </a:ext>
            </a:extLst>
          </p:cNvPr>
          <p:cNvSpPr/>
          <p:nvPr/>
        </p:nvSpPr>
        <p:spPr>
          <a:xfrm>
            <a:off x="1553270" y="5206793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250B33-4010-4286-B390-A657F736001D}"/>
              </a:ext>
            </a:extLst>
          </p:cNvPr>
          <p:cNvSpPr txBox="1"/>
          <p:nvPr/>
        </p:nvSpPr>
        <p:spPr>
          <a:xfrm>
            <a:off x="1489448" y="5172128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BF8C722-40FB-4D36-9006-E724845BBD3F}"/>
              </a:ext>
            </a:extLst>
          </p:cNvPr>
          <p:cNvSpPr/>
          <p:nvPr/>
        </p:nvSpPr>
        <p:spPr>
          <a:xfrm>
            <a:off x="3933895" y="4459646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01F2EF-BA61-4B6B-92BF-E91795D20D41}"/>
              </a:ext>
            </a:extLst>
          </p:cNvPr>
          <p:cNvSpPr txBox="1"/>
          <p:nvPr/>
        </p:nvSpPr>
        <p:spPr>
          <a:xfrm>
            <a:off x="3905320" y="4434832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Google Shape;120;p4">
            <a:extLst>
              <a:ext uri="{FF2B5EF4-FFF2-40B4-BE49-F238E27FC236}">
                <a16:creationId xmlns:a16="http://schemas.microsoft.com/office/drawing/2014/main" id="{019A1BA2-25FE-4B34-A85F-DCBC37557E8B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162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25F5BF-1B8B-4C5D-A5A5-27639657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1" y="1844097"/>
            <a:ext cx="6306025" cy="4772025"/>
          </a:xfrm>
          <a:prstGeom prst="rect">
            <a:avLst/>
          </a:prstGeom>
        </p:spPr>
      </p:pic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62610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완성된 화면 캡처와 기능 설명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8-1-3.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 </a:t>
            </a:r>
            <a:r>
              <a:rPr lang="en-US" altLang="ko-KR" sz="1500" b="1" dirty="0" err="1">
                <a:solidFill>
                  <a:schemeClr val="accent4"/>
                </a:solidFill>
              </a:rPr>
              <a:t>writeForm.jsp</a:t>
            </a:r>
            <a:endParaRPr sz="15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583D8DF-6491-45E1-9866-13C1EE2C4ACB}"/>
              </a:ext>
            </a:extLst>
          </p:cNvPr>
          <p:cNvSpPr/>
          <p:nvPr/>
        </p:nvSpPr>
        <p:spPr>
          <a:xfrm>
            <a:off x="5588359" y="4703129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75E371-7103-4C01-8BEA-218CD2AE88C2}"/>
              </a:ext>
            </a:extLst>
          </p:cNvPr>
          <p:cNvSpPr txBox="1"/>
          <p:nvPr/>
        </p:nvSpPr>
        <p:spPr>
          <a:xfrm>
            <a:off x="5541933" y="4683962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3BE010-F4CC-462C-8CAB-B854DD5689C6}"/>
              </a:ext>
            </a:extLst>
          </p:cNvPr>
          <p:cNvSpPr/>
          <p:nvPr/>
        </p:nvSpPr>
        <p:spPr>
          <a:xfrm>
            <a:off x="4743915" y="4708486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AEA92-A032-4E97-ACF2-67C7CA6BBD3B}"/>
              </a:ext>
            </a:extLst>
          </p:cNvPr>
          <p:cNvSpPr txBox="1"/>
          <p:nvPr/>
        </p:nvSpPr>
        <p:spPr>
          <a:xfrm>
            <a:off x="4696848" y="4688314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3F18FF-9CC4-4970-90BF-FEF35B6B2AC3}"/>
              </a:ext>
            </a:extLst>
          </p:cNvPr>
          <p:cNvSpPr txBox="1"/>
          <p:nvPr/>
        </p:nvSpPr>
        <p:spPr>
          <a:xfrm>
            <a:off x="6944219" y="4238111"/>
            <a:ext cx="557499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LINK</a:t>
            </a:r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&gt;&gt;</a:t>
            </a:r>
            <a:endParaRPr lang="en-US" altLang="ko-KR" sz="16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nRoman" panose="00000400000000000000" pitchFamily="2" charset="2"/>
            </a:endParaRPr>
          </a:p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L1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도서를 등록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write.jsp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하고 </a:t>
            </a:r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목록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list.jsp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으로 이동한다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sz="1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L2 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등록을 취소하고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목록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list.jsp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으로 이동한다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ABE00-1AC0-41DD-A529-9D6E44605276}"/>
              </a:ext>
            </a:extLst>
          </p:cNvPr>
          <p:cNvSpPr txBox="1"/>
          <p:nvPr/>
        </p:nvSpPr>
        <p:spPr>
          <a:xfrm>
            <a:off x="6944219" y="1929787"/>
            <a:ext cx="4288915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00B0F0"/>
                </a:solidFill>
                <a:latin typeface="PanRoman" panose="00000400000000000000" pitchFamily="2" charset="2"/>
              </a:rPr>
              <a:t>INPUT</a:t>
            </a:r>
            <a:r>
              <a:rPr lang="en-US" altLang="ko-KR" sz="1600" b="1" dirty="0">
                <a:solidFill>
                  <a:srgbClr val="00B0F0"/>
                </a:solidFill>
              </a:rPr>
              <a:t>&gt;&gt;</a:t>
            </a:r>
          </a:p>
          <a:p>
            <a:r>
              <a:rPr lang="en-US" altLang="ko-KR" sz="1600" b="1" dirty="0">
                <a:solidFill>
                  <a:srgbClr val="00B0F0"/>
                </a:solidFill>
                <a:latin typeface="PanRoman" panose="00000400000000000000" pitchFamily="2" charset="2"/>
              </a:rPr>
              <a:t>I1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 err="1">
                <a:latin typeface="PanRoman" panose="00000400000000000000" pitchFamily="2" charset="2"/>
              </a:rPr>
              <a:t>책표지</a:t>
            </a:r>
            <a:r>
              <a:rPr lang="ko-KR" altLang="en-US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cover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ko-KR" altLang="en-US" sz="1600" b="1" dirty="0">
                <a:latin typeface="PanRoman" panose="00000400000000000000" pitchFamily="2" charset="2"/>
              </a:rPr>
              <a:t>를 등록한다</a:t>
            </a:r>
            <a:r>
              <a:rPr lang="en-US" altLang="ko-KR" sz="1600" b="1" dirty="0">
                <a:latin typeface="PanRoman" panose="000004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rgbClr val="00B0F0"/>
                </a:solidFill>
                <a:latin typeface="PanRoman" panose="00000400000000000000" pitchFamily="2" charset="2"/>
              </a:rPr>
              <a:t>I2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책 제목 </a:t>
            </a:r>
            <a:r>
              <a:rPr lang="en-US" altLang="ko-KR" sz="1600" b="1" dirty="0"/>
              <a:t>title </a:t>
            </a:r>
            <a:r>
              <a:rPr lang="ko-KR" altLang="en-US" sz="1600" b="1" dirty="0"/>
              <a:t>을 입력한다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>
                <a:solidFill>
                  <a:srgbClr val="00B0F0"/>
                </a:solidFill>
                <a:latin typeface="PanRoman" panose="00000400000000000000" pitchFamily="2" charset="2"/>
              </a:rPr>
              <a:t>I3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작가명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writer </a:t>
            </a:r>
            <a:r>
              <a:rPr lang="ko-KR" altLang="en-US" sz="1600" b="1" dirty="0"/>
              <a:t>을 입력한다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>
                <a:solidFill>
                  <a:srgbClr val="00B0F0"/>
                </a:solidFill>
                <a:latin typeface="PanRoman" panose="00000400000000000000" pitchFamily="2" charset="2"/>
              </a:rPr>
              <a:t>I4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장르 </a:t>
            </a:r>
            <a:r>
              <a:rPr lang="en-US" altLang="ko-KR" sz="1600" b="1" dirty="0"/>
              <a:t>genre </a:t>
            </a:r>
            <a:r>
              <a:rPr lang="ko-KR" altLang="en-US" sz="1600" b="1" dirty="0"/>
              <a:t>를 입력한다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>
                <a:solidFill>
                  <a:srgbClr val="00B0F0"/>
                </a:solidFill>
                <a:latin typeface="PanRoman" panose="00000400000000000000" pitchFamily="2" charset="2"/>
              </a:rPr>
              <a:t>I5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출판사명 </a:t>
            </a:r>
            <a:r>
              <a:rPr lang="en-US" altLang="ko-KR" sz="1600" b="1" dirty="0"/>
              <a:t>publisher </a:t>
            </a:r>
            <a:r>
              <a:rPr lang="ko-KR" altLang="en-US" sz="1600" b="1" dirty="0"/>
              <a:t>을 입력한다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>
                <a:solidFill>
                  <a:srgbClr val="00B0F0"/>
                </a:solidFill>
                <a:latin typeface="PanRoman" panose="00000400000000000000" pitchFamily="2" charset="2"/>
              </a:rPr>
              <a:t>I6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출간일 </a:t>
            </a:r>
            <a:r>
              <a:rPr lang="en-US" altLang="ko-KR" sz="1600" b="1" dirty="0" err="1"/>
              <a:t>pubDate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을 입력한다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>
                <a:solidFill>
                  <a:srgbClr val="00B0F0"/>
                </a:solidFill>
                <a:latin typeface="PanRoman" panose="00000400000000000000" pitchFamily="2" charset="2"/>
              </a:rPr>
              <a:t>I7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가격 </a:t>
            </a:r>
            <a:r>
              <a:rPr lang="en-US" altLang="ko-KR" sz="1600" b="1" dirty="0"/>
              <a:t>price </a:t>
            </a:r>
            <a:r>
              <a:rPr lang="ko-KR" altLang="en-US" sz="1600" b="1" dirty="0"/>
              <a:t>을 입력한다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>
                <a:solidFill>
                  <a:srgbClr val="00B0F0"/>
                </a:solidFill>
                <a:latin typeface="PanRoman" panose="00000400000000000000" pitchFamily="2" charset="2"/>
              </a:rPr>
              <a:t>I8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줄거리 </a:t>
            </a:r>
            <a:r>
              <a:rPr lang="en-US" altLang="ko-KR" sz="1600" b="1" dirty="0"/>
              <a:t>summary </a:t>
            </a:r>
            <a:r>
              <a:rPr lang="ko-KR" altLang="en-US" sz="1600" b="1" dirty="0"/>
              <a:t>를 입력한다</a:t>
            </a:r>
            <a:r>
              <a:rPr lang="en-US" altLang="ko-KR" sz="1600" b="1" dirty="0"/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3799B52-D56C-4F89-835A-EDC902A33FA6}"/>
              </a:ext>
            </a:extLst>
          </p:cNvPr>
          <p:cNvSpPr/>
          <p:nvPr/>
        </p:nvSpPr>
        <p:spPr>
          <a:xfrm>
            <a:off x="2038370" y="2763319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ABFCB1-6AC0-417A-B3E3-7FB2107E5613}"/>
              </a:ext>
            </a:extLst>
          </p:cNvPr>
          <p:cNvSpPr txBox="1"/>
          <p:nvPr/>
        </p:nvSpPr>
        <p:spPr>
          <a:xfrm>
            <a:off x="1982483" y="2724258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I1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F106ECA-7549-49F4-92AB-211D4199DD98}"/>
              </a:ext>
            </a:extLst>
          </p:cNvPr>
          <p:cNvSpPr/>
          <p:nvPr/>
        </p:nvSpPr>
        <p:spPr>
          <a:xfrm>
            <a:off x="3625274" y="3013162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C4503C-E836-40E0-9E93-7119CFCE7390}"/>
              </a:ext>
            </a:extLst>
          </p:cNvPr>
          <p:cNvSpPr txBox="1"/>
          <p:nvPr/>
        </p:nvSpPr>
        <p:spPr>
          <a:xfrm>
            <a:off x="3569387" y="2974101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I2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220E352-5627-4680-B3AC-D1574F902B97}"/>
              </a:ext>
            </a:extLst>
          </p:cNvPr>
          <p:cNvSpPr/>
          <p:nvPr/>
        </p:nvSpPr>
        <p:spPr>
          <a:xfrm>
            <a:off x="2570040" y="3987438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BAFBC0-850E-43E3-9D86-C69F1F302A5E}"/>
              </a:ext>
            </a:extLst>
          </p:cNvPr>
          <p:cNvSpPr txBox="1"/>
          <p:nvPr/>
        </p:nvSpPr>
        <p:spPr>
          <a:xfrm>
            <a:off x="2514153" y="3948377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I7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FC07124-51A1-4923-A1F8-0907C31E980D}"/>
              </a:ext>
            </a:extLst>
          </p:cNvPr>
          <p:cNvSpPr/>
          <p:nvPr/>
        </p:nvSpPr>
        <p:spPr>
          <a:xfrm>
            <a:off x="2228829" y="4383817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44A6A0-15FF-46BF-A290-34D70A0484E8}"/>
              </a:ext>
            </a:extLst>
          </p:cNvPr>
          <p:cNvSpPr txBox="1"/>
          <p:nvPr/>
        </p:nvSpPr>
        <p:spPr>
          <a:xfrm>
            <a:off x="2172942" y="4344756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I8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FD366EE-92BB-45D5-A5C8-E5C70F494B36}"/>
              </a:ext>
            </a:extLst>
          </p:cNvPr>
          <p:cNvSpPr/>
          <p:nvPr/>
        </p:nvSpPr>
        <p:spPr>
          <a:xfrm>
            <a:off x="2474811" y="3232454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4556BD-04D8-435D-B6A7-5E5780ECF665}"/>
              </a:ext>
            </a:extLst>
          </p:cNvPr>
          <p:cNvSpPr txBox="1"/>
          <p:nvPr/>
        </p:nvSpPr>
        <p:spPr>
          <a:xfrm>
            <a:off x="2418924" y="3193393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I3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1F85CF9-A5DB-4532-A0A4-8FE5C2450F61}"/>
              </a:ext>
            </a:extLst>
          </p:cNvPr>
          <p:cNvSpPr/>
          <p:nvPr/>
        </p:nvSpPr>
        <p:spPr>
          <a:xfrm>
            <a:off x="3569387" y="3410355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E84FF7-D93C-403A-ACAF-C69F804A2B4E}"/>
              </a:ext>
            </a:extLst>
          </p:cNvPr>
          <p:cNvSpPr txBox="1"/>
          <p:nvPr/>
        </p:nvSpPr>
        <p:spPr>
          <a:xfrm>
            <a:off x="3513500" y="3371294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I4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180B07A-FE37-495D-8437-B52655D8C400}"/>
              </a:ext>
            </a:extLst>
          </p:cNvPr>
          <p:cNvSpPr/>
          <p:nvPr/>
        </p:nvSpPr>
        <p:spPr>
          <a:xfrm>
            <a:off x="2570040" y="3577916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6B5940-2E07-4FE3-90BD-26E6B07AABBC}"/>
              </a:ext>
            </a:extLst>
          </p:cNvPr>
          <p:cNvSpPr txBox="1"/>
          <p:nvPr/>
        </p:nvSpPr>
        <p:spPr>
          <a:xfrm>
            <a:off x="2514153" y="3538855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I5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4DD4AC8-D50B-4C19-88CC-C0A168ECF218}"/>
              </a:ext>
            </a:extLst>
          </p:cNvPr>
          <p:cNvSpPr/>
          <p:nvPr/>
        </p:nvSpPr>
        <p:spPr>
          <a:xfrm>
            <a:off x="3720503" y="3807548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12DD3F-B247-4120-B5FB-42CEE31D4E98}"/>
              </a:ext>
            </a:extLst>
          </p:cNvPr>
          <p:cNvSpPr txBox="1"/>
          <p:nvPr/>
        </p:nvSpPr>
        <p:spPr>
          <a:xfrm>
            <a:off x="3664616" y="3768487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I6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D0F0E3-FD1C-48E5-AE47-AC3C4759EAAE}"/>
              </a:ext>
            </a:extLst>
          </p:cNvPr>
          <p:cNvSpPr/>
          <p:nvPr/>
        </p:nvSpPr>
        <p:spPr>
          <a:xfrm>
            <a:off x="5087566" y="4662139"/>
            <a:ext cx="228097" cy="227953"/>
          </a:xfrm>
          <a:prstGeom prst="ellipse">
            <a:avLst/>
          </a:prstGeom>
          <a:solidFill>
            <a:srgbClr val="7030A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B3AE6D-6A2D-4C8A-9738-DB7217E0E990}"/>
              </a:ext>
            </a:extLst>
          </p:cNvPr>
          <p:cNvSpPr txBox="1"/>
          <p:nvPr/>
        </p:nvSpPr>
        <p:spPr>
          <a:xfrm>
            <a:off x="5036196" y="4634919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PanRoman" panose="00000400000000000000"/>
              </a:rPr>
              <a:t>A1</a:t>
            </a:r>
            <a:endParaRPr lang="ko-KR" altLang="en-US" sz="1200" b="1" dirty="0">
              <a:solidFill>
                <a:schemeClr val="bg1"/>
              </a:solidFill>
              <a:latin typeface="PanRoman" panose="0000040000000000000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7AA7DB-8BCA-4CD4-B3A5-44843F846AF5}"/>
              </a:ext>
            </a:extLst>
          </p:cNvPr>
          <p:cNvSpPr txBox="1"/>
          <p:nvPr/>
        </p:nvSpPr>
        <p:spPr>
          <a:xfrm>
            <a:off x="6944219" y="5476539"/>
            <a:ext cx="428891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7030A0"/>
                </a:solidFill>
                <a:latin typeface="PanRoman" panose="00000400000000000000" pitchFamily="2" charset="2"/>
              </a:rPr>
              <a:t>ACTION</a:t>
            </a:r>
            <a:r>
              <a:rPr lang="en-US" altLang="ko-KR" sz="1600" b="1" dirty="0">
                <a:solidFill>
                  <a:srgbClr val="7030A0"/>
                </a:solidFill>
              </a:rPr>
              <a:t>&gt;&gt;</a:t>
            </a:r>
          </a:p>
          <a:p>
            <a:r>
              <a:rPr lang="en-US" altLang="ko-KR" sz="1600" b="1" dirty="0">
                <a:solidFill>
                  <a:srgbClr val="7030A0"/>
                </a:solidFill>
                <a:latin typeface="PanRoman" panose="00000400000000000000" pitchFamily="2" charset="2"/>
              </a:rPr>
              <a:t>A1 </a:t>
            </a:r>
            <a:r>
              <a:rPr lang="en-US" altLang="ko-KR" sz="1600" b="1" dirty="0"/>
              <a:t>–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작성한 내용을 초기화한다</a:t>
            </a:r>
            <a:r>
              <a:rPr lang="en-US" altLang="ko-KR" sz="1600" b="1" dirty="0">
                <a:solidFill>
                  <a:schemeClr val="tx1"/>
                </a:solidFill>
                <a:latin typeface="PanRoman" panose="00000400000000000000" pitchFamily="2" charset="2"/>
              </a:rPr>
              <a:t>.</a:t>
            </a:r>
          </a:p>
        </p:txBody>
      </p:sp>
      <p:sp>
        <p:nvSpPr>
          <p:cNvPr id="34" name="Google Shape;120;p4">
            <a:extLst>
              <a:ext uri="{FF2B5EF4-FFF2-40B4-BE49-F238E27FC236}">
                <a16:creationId xmlns:a16="http://schemas.microsoft.com/office/drawing/2014/main" id="{8181C25C-5F10-4B27-8985-A90122A63AE6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E9163C-D1F7-475F-BE67-3AB9FEBB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2" y="1844096"/>
            <a:ext cx="6306026" cy="4772026"/>
          </a:xfrm>
          <a:prstGeom prst="rect">
            <a:avLst/>
          </a:prstGeom>
        </p:spPr>
      </p:pic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62610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완성된 화면 캡처와 기능 설명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8-1-4.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 </a:t>
            </a:r>
            <a:r>
              <a:rPr lang="en-US" altLang="ko-KR" sz="1500" b="1" dirty="0" err="1">
                <a:solidFill>
                  <a:schemeClr val="accent4"/>
                </a:solidFill>
              </a:rPr>
              <a:t>updateForm.jsp</a:t>
            </a:r>
            <a:endParaRPr sz="15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583D8DF-6491-45E1-9866-13C1EE2C4ACB}"/>
              </a:ext>
            </a:extLst>
          </p:cNvPr>
          <p:cNvSpPr/>
          <p:nvPr/>
        </p:nvSpPr>
        <p:spPr>
          <a:xfrm>
            <a:off x="5570108" y="6147387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75E371-7103-4C01-8BEA-218CD2AE88C2}"/>
              </a:ext>
            </a:extLst>
          </p:cNvPr>
          <p:cNvSpPr txBox="1"/>
          <p:nvPr/>
        </p:nvSpPr>
        <p:spPr>
          <a:xfrm>
            <a:off x="5523682" y="6128220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3BE010-F4CC-462C-8CAB-B854DD5689C6}"/>
              </a:ext>
            </a:extLst>
          </p:cNvPr>
          <p:cNvSpPr/>
          <p:nvPr/>
        </p:nvSpPr>
        <p:spPr>
          <a:xfrm>
            <a:off x="4725664" y="6152744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AEA92-A032-4E97-ACF2-67C7CA6BBD3B}"/>
              </a:ext>
            </a:extLst>
          </p:cNvPr>
          <p:cNvSpPr txBox="1"/>
          <p:nvPr/>
        </p:nvSpPr>
        <p:spPr>
          <a:xfrm>
            <a:off x="4678597" y="6132572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3F18FF-9CC4-4970-90BF-FEF35B6B2AC3}"/>
              </a:ext>
            </a:extLst>
          </p:cNvPr>
          <p:cNvSpPr txBox="1"/>
          <p:nvPr/>
        </p:nvSpPr>
        <p:spPr>
          <a:xfrm>
            <a:off x="6850115" y="4237587"/>
            <a:ext cx="507070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&lt;&lt;</a:t>
            </a:r>
            <a:r>
              <a:rPr lang="en-US" altLang="ko-KR" sz="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LINK</a:t>
            </a:r>
            <a:r>
              <a:rPr lang="en-US" altLang="ko-KR" sz="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&gt;&gt;</a:t>
            </a:r>
            <a:endParaRPr lang="en-US" altLang="ko-KR" sz="12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nRoman" panose="00000400000000000000" pitchFamily="2" charset="2"/>
            </a:endParaRPr>
          </a:p>
          <a:p>
            <a:r>
              <a:rPr lang="en-US" altLang="ko-KR" sz="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L1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도서를 수정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update.jsp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하고 도서 보기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view.jsp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이동한다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sz="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L2 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등록을 취소하고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목록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list.jsp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으로 이동한다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sz="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L3 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등록된 책표지를 선택한 책표지로 바꾼다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(</a:t>
            </a:r>
            <a:r>
              <a:rPr lang="en-US" altLang="ko-KR" sz="12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changeCover.jsp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ABE00-1AC0-41DD-A529-9D6E44605276}"/>
              </a:ext>
            </a:extLst>
          </p:cNvPr>
          <p:cNvSpPr txBox="1"/>
          <p:nvPr/>
        </p:nvSpPr>
        <p:spPr>
          <a:xfrm>
            <a:off x="6862617" y="2153375"/>
            <a:ext cx="4268205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latin typeface="+mj-lt"/>
              </a:rPr>
              <a:t>&lt;&lt;</a:t>
            </a:r>
            <a:r>
              <a:rPr lang="en-US" altLang="ko-KR" sz="1200" b="1" dirty="0">
                <a:solidFill>
                  <a:srgbClr val="00B0F0"/>
                </a:solidFill>
                <a:latin typeface="PanRoman" panose="00000400000000000000" pitchFamily="2" charset="2"/>
              </a:rPr>
              <a:t>INPUT</a:t>
            </a:r>
            <a:r>
              <a:rPr lang="en-US" altLang="ko-KR" sz="1200" b="1" dirty="0">
                <a:solidFill>
                  <a:srgbClr val="00B0F0"/>
                </a:solidFill>
              </a:rPr>
              <a:t>&gt;&gt;</a:t>
            </a:r>
          </a:p>
          <a:p>
            <a:r>
              <a:rPr lang="en-US" altLang="ko-KR" sz="1200" b="1" dirty="0">
                <a:solidFill>
                  <a:srgbClr val="00B0F0"/>
                </a:solidFill>
                <a:latin typeface="PanRoman" panose="00000400000000000000" pitchFamily="2" charset="2"/>
              </a:rPr>
              <a:t>I1</a:t>
            </a:r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 err="1">
                <a:latin typeface="PanRoman" panose="00000400000000000000" pitchFamily="2" charset="2"/>
              </a:rPr>
              <a:t>책표지</a:t>
            </a:r>
            <a:r>
              <a:rPr lang="ko-KR" altLang="en-US" sz="1200" b="1" dirty="0"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cover</a:t>
            </a:r>
            <a:r>
              <a:rPr lang="en-US" altLang="ko-KR" sz="1200" b="1" dirty="0">
                <a:latin typeface="PanRoman" panose="00000400000000000000" pitchFamily="2" charset="2"/>
              </a:rPr>
              <a:t> </a:t>
            </a:r>
            <a:r>
              <a:rPr lang="ko-KR" altLang="en-US" sz="1200" b="1" dirty="0">
                <a:latin typeface="PanRoman" panose="00000400000000000000" pitchFamily="2" charset="2"/>
              </a:rPr>
              <a:t>를 등록한다</a:t>
            </a:r>
            <a:r>
              <a:rPr lang="en-US" altLang="ko-KR" sz="1200" b="1" dirty="0">
                <a:latin typeface="PanRoman" panose="00000400000000000000" pitchFamily="2" charset="2"/>
              </a:rPr>
              <a:t>.</a:t>
            </a:r>
          </a:p>
          <a:p>
            <a:r>
              <a:rPr lang="en-US" altLang="ko-KR" sz="1200" b="1" dirty="0">
                <a:solidFill>
                  <a:srgbClr val="00B0F0"/>
                </a:solidFill>
                <a:latin typeface="PanRoman" panose="00000400000000000000" pitchFamily="2" charset="2"/>
              </a:rPr>
              <a:t>I2</a:t>
            </a:r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책 제목 </a:t>
            </a:r>
            <a:r>
              <a:rPr lang="en-US" altLang="ko-KR" sz="1200" b="1" dirty="0"/>
              <a:t>title </a:t>
            </a:r>
            <a:r>
              <a:rPr lang="ko-KR" altLang="en-US" sz="1200" b="1" dirty="0"/>
              <a:t>을 입력한다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>
                <a:solidFill>
                  <a:srgbClr val="00B0F0"/>
                </a:solidFill>
                <a:latin typeface="PanRoman" panose="00000400000000000000" pitchFamily="2" charset="2"/>
              </a:rPr>
              <a:t>I3</a:t>
            </a:r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 err="1"/>
              <a:t>작가명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writer </a:t>
            </a:r>
            <a:r>
              <a:rPr lang="ko-KR" altLang="en-US" sz="1200" b="1" dirty="0"/>
              <a:t>을 입력한다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>
                <a:solidFill>
                  <a:srgbClr val="00B0F0"/>
                </a:solidFill>
                <a:latin typeface="PanRoman" panose="00000400000000000000" pitchFamily="2" charset="2"/>
              </a:rPr>
              <a:t>I4</a:t>
            </a:r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장르 </a:t>
            </a:r>
            <a:r>
              <a:rPr lang="en-US" altLang="ko-KR" sz="1200" b="1" dirty="0"/>
              <a:t>genre </a:t>
            </a:r>
            <a:r>
              <a:rPr lang="ko-KR" altLang="en-US" sz="1200" b="1" dirty="0"/>
              <a:t>를 입력한다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>
                <a:solidFill>
                  <a:srgbClr val="00B0F0"/>
                </a:solidFill>
                <a:latin typeface="PanRoman" panose="00000400000000000000" pitchFamily="2" charset="2"/>
              </a:rPr>
              <a:t>I5</a:t>
            </a:r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출판사명 </a:t>
            </a:r>
            <a:r>
              <a:rPr lang="en-US" altLang="ko-KR" sz="1200" b="1" dirty="0"/>
              <a:t>publisher </a:t>
            </a:r>
            <a:r>
              <a:rPr lang="ko-KR" altLang="en-US" sz="1200" b="1" dirty="0"/>
              <a:t>을 입력한다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>
                <a:solidFill>
                  <a:srgbClr val="00B0F0"/>
                </a:solidFill>
                <a:latin typeface="PanRoman" panose="00000400000000000000" pitchFamily="2" charset="2"/>
              </a:rPr>
              <a:t>I6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출간일 </a:t>
            </a:r>
            <a:r>
              <a:rPr lang="en-US" altLang="ko-KR" sz="1200" b="1" dirty="0" err="1"/>
              <a:t>pubDate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을 입력한다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>
                <a:solidFill>
                  <a:srgbClr val="00B0F0"/>
                </a:solidFill>
                <a:latin typeface="PanRoman" panose="00000400000000000000" pitchFamily="2" charset="2"/>
              </a:rPr>
              <a:t>I7</a:t>
            </a:r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가격 </a:t>
            </a:r>
            <a:r>
              <a:rPr lang="en-US" altLang="ko-KR" sz="1200" b="1" dirty="0"/>
              <a:t>price </a:t>
            </a:r>
            <a:r>
              <a:rPr lang="ko-KR" altLang="en-US" sz="1200" b="1" dirty="0"/>
              <a:t>을 입력한다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>
                <a:solidFill>
                  <a:srgbClr val="00B0F0"/>
                </a:solidFill>
                <a:latin typeface="PanRoman" panose="00000400000000000000" pitchFamily="2" charset="2"/>
              </a:rPr>
              <a:t>I8</a:t>
            </a:r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줄거리 </a:t>
            </a:r>
            <a:r>
              <a:rPr lang="en-US" altLang="ko-KR" sz="1200" b="1" dirty="0"/>
              <a:t>summary </a:t>
            </a:r>
            <a:r>
              <a:rPr lang="ko-KR" altLang="en-US" sz="1200" b="1" dirty="0"/>
              <a:t>를 입력한다</a:t>
            </a:r>
            <a:r>
              <a:rPr lang="en-US" altLang="ko-KR" sz="1200" b="1" dirty="0"/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3799B52-D56C-4F89-835A-EDC902A33FA6}"/>
              </a:ext>
            </a:extLst>
          </p:cNvPr>
          <p:cNvSpPr/>
          <p:nvPr/>
        </p:nvSpPr>
        <p:spPr>
          <a:xfrm>
            <a:off x="2016076" y="4213759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ABFCB1-6AC0-417A-B3E3-7FB2107E5613}"/>
              </a:ext>
            </a:extLst>
          </p:cNvPr>
          <p:cNvSpPr txBox="1"/>
          <p:nvPr/>
        </p:nvSpPr>
        <p:spPr>
          <a:xfrm>
            <a:off x="1960189" y="4174698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I1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F106ECA-7549-49F4-92AB-211D4199DD98}"/>
              </a:ext>
            </a:extLst>
          </p:cNvPr>
          <p:cNvSpPr/>
          <p:nvPr/>
        </p:nvSpPr>
        <p:spPr>
          <a:xfrm>
            <a:off x="3159725" y="4775481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C4503C-E836-40E0-9E93-7119CFCE7390}"/>
              </a:ext>
            </a:extLst>
          </p:cNvPr>
          <p:cNvSpPr txBox="1"/>
          <p:nvPr/>
        </p:nvSpPr>
        <p:spPr>
          <a:xfrm>
            <a:off x="3103838" y="4736420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I2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220E352-5627-4680-B3AC-D1574F902B97}"/>
              </a:ext>
            </a:extLst>
          </p:cNvPr>
          <p:cNvSpPr/>
          <p:nvPr/>
        </p:nvSpPr>
        <p:spPr>
          <a:xfrm>
            <a:off x="3792899" y="5569756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BAFBC0-850E-43E3-9D86-C69F1F302A5E}"/>
              </a:ext>
            </a:extLst>
          </p:cNvPr>
          <p:cNvSpPr txBox="1"/>
          <p:nvPr/>
        </p:nvSpPr>
        <p:spPr>
          <a:xfrm>
            <a:off x="3737012" y="5530695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I7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FC07124-51A1-4923-A1F8-0907C31E980D}"/>
              </a:ext>
            </a:extLst>
          </p:cNvPr>
          <p:cNvSpPr/>
          <p:nvPr/>
        </p:nvSpPr>
        <p:spPr>
          <a:xfrm>
            <a:off x="3517338" y="6017410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44A6A0-15FF-46BF-A290-34D70A0484E8}"/>
              </a:ext>
            </a:extLst>
          </p:cNvPr>
          <p:cNvSpPr txBox="1"/>
          <p:nvPr/>
        </p:nvSpPr>
        <p:spPr>
          <a:xfrm>
            <a:off x="3466819" y="5980911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I8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FD366EE-92BB-45D5-A5C8-E5C70F494B36}"/>
              </a:ext>
            </a:extLst>
          </p:cNvPr>
          <p:cNvSpPr/>
          <p:nvPr/>
        </p:nvSpPr>
        <p:spPr>
          <a:xfrm>
            <a:off x="3669626" y="4934172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4556BD-04D8-435D-B6A7-5E5780ECF665}"/>
              </a:ext>
            </a:extLst>
          </p:cNvPr>
          <p:cNvSpPr txBox="1"/>
          <p:nvPr/>
        </p:nvSpPr>
        <p:spPr>
          <a:xfrm>
            <a:off x="3613739" y="4895111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I3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1F85CF9-A5DB-4532-A0A4-8FE5C2450F61}"/>
              </a:ext>
            </a:extLst>
          </p:cNvPr>
          <p:cNvSpPr/>
          <p:nvPr/>
        </p:nvSpPr>
        <p:spPr>
          <a:xfrm>
            <a:off x="2903114" y="5042905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E84FF7-D93C-403A-ACAF-C69F804A2B4E}"/>
              </a:ext>
            </a:extLst>
          </p:cNvPr>
          <p:cNvSpPr txBox="1"/>
          <p:nvPr/>
        </p:nvSpPr>
        <p:spPr>
          <a:xfrm>
            <a:off x="2847227" y="5003844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I4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180B07A-FE37-495D-8437-B52655D8C400}"/>
              </a:ext>
            </a:extLst>
          </p:cNvPr>
          <p:cNvSpPr/>
          <p:nvPr/>
        </p:nvSpPr>
        <p:spPr>
          <a:xfrm>
            <a:off x="3836438" y="5247054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6B5940-2E07-4FE3-90BD-26E6B07AABBC}"/>
              </a:ext>
            </a:extLst>
          </p:cNvPr>
          <p:cNvSpPr txBox="1"/>
          <p:nvPr/>
        </p:nvSpPr>
        <p:spPr>
          <a:xfrm>
            <a:off x="3780551" y="5207993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I5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4DD4AC8-D50B-4C19-88CC-C0A168ECF218}"/>
              </a:ext>
            </a:extLst>
          </p:cNvPr>
          <p:cNvSpPr/>
          <p:nvPr/>
        </p:nvSpPr>
        <p:spPr>
          <a:xfrm>
            <a:off x="3054230" y="5440098"/>
            <a:ext cx="190459" cy="196546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12DD3F-B247-4120-B5FB-42CEE31D4E98}"/>
              </a:ext>
            </a:extLst>
          </p:cNvPr>
          <p:cNvSpPr txBox="1"/>
          <p:nvPr/>
        </p:nvSpPr>
        <p:spPr>
          <a:xfrm>
            <a:off x="2998343" y="5401037"/>
            <a:ext cx="36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  <a:latin typeface="PanRoman" panose="00000400000000000000" pitchFamily="2" charset="2"/>
              </a:rPr>
              <a:t>I6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D0F0E3-FD1C-48E5-AE47-AC3C4759EAAE}"/>
              </a:ext>
            </a:extLst>
          </p:cNvPr>
          <p:cNvSpPr/>
          <p:nvPr/>
        </p:nvSpPr>
        <p:spPr>
          <a:xfrm>
            <a:off x="5069315" y="6133293"/>
            <a:ext cx="228097" cy="227953"/>
          </a:xfrm>
          <a:prstGeom prst="ellipse">
            <a:avLst/>
          </a:prstGeom>
          <a:solidFill>
            <a:srgbClr val="7030A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B3AE6D-6A2D-4C8A-9738-DB7217E0E990}"/>
              </a:ext>
            </a:extLst>
          </p:cNvPr>
          <p:cNvSpPr txBox="1"/>
          <p:nvPr/>
        </p:nvSpPr>
        <p:spPr>
          <a:xfrm>
            <a:off x="5017945" y="6106073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PanRoman" panose="00000400000000000000"/>
              </a:rPr>
              <a:t>A1</a:t>
            </a:r>
            <a:endParaRPr lang="ko-KR" altLang="en-US" sz="1200" b="1" dirty="0">
              <a:solidFill>
                <a:schemeClr val="bg1"/>
              </a:solidFill>
              <a:latin typeface="PanRoman" panose="0000040000000000000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7AA7DB-8BCA-4CD4-B3A5-44843F846AF5}"/>
              </a:ext>
            </a:extLst>
          </p:cNvPr>
          <p:cNvSpPr txBox="1"/>
          <p:nvPr/>
        </p:nvSpPr>
        <p:spPr>
          <a:xfrm>
            <a:off x="6862617" y="5535469"/>
            <a:ext cx="426820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  <a:latin typeface="+mj-lt"/>
              </a:rPr>
              <a:t>&lt;&lt;</a:t>
            </a:r>
            <a:r>
              <a:rPr lang="en-US" altLang="ko-KR" sz="1200" b="1" dirty="0">
                <a:solidFill>
                  <a:srgbClr val="7030A0"/>
                </a:solidFill>
                <a:latin typeface="PanRoman" panose="00000400000000000000" pitchFamily="2" charset="2"/>
              </a:rPr>
              <a:t>ACTION</a:t>
            </a:r>
            <a:r>
              <a:rPr lang="en-US" altLang="ko-KR" sz="1200" b="1" dirty="0">
                <a:solidFill>
                  <a:srgbClr val="7030A0"/>
                </a:solidFill>
              </a:rPr>
              <a:t>&gt;&gt;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PanRoman" panose="00000400000000000000" pitchFamily="2" charset="2"/>
              </a:rPr>
              <a:t>A1 </a:t>
            </a:r>
            <a:r>
              <a:rPr lang="en-US" altLang="ko-KR" sz="1200" b="1" dirty="0"/>
              <a:t>–</a:t>
            </a:r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작성한 내용을 초기화한다</a:t>
            </a:r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.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PanRoman" panose="00000400000000000000" pitchFamily="2" charset="2"/>
              </a:rPr>
              <a:t>A2 </a:t>
            </a:r>
            <a:r>
              <a:rPr lang="en-US" altLang="ko-KR" sz="1200" b="1" dirty="0"/>
              <a:t>–</a:t>
            </a:r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PanRoman" panose="00000400000000000000" pitchFamily="2" charset="2"/>
              </a:rPr>
              <a:t>책표지</a:t>
            </a:r>
            <a:r>
              <a:rPr lang="ko-KR" altLang="en-US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 바꾸기 폼을 연다</a:t>
            </a:r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.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PanRoman" panose="00000400000000000000" pitchFamily="2" charset="2"/>
              </a:rPr>
              <a:t>A3 </a:t>
            </a:r>
            <a:r>
              <a:rPr lang="en-US" altLang="ko-KR" sz="1200" b="1" dirty="0"/>
              <a:t>– </a:t>
            </a:r>
            <a:r>
              <a:rPr lang="ko-KR" altLang="en-US" sz="1200" b="1" dirty="0" err="1"/>
              <a:t>책표지</a:t>
            </a:r>
            <a:r>
              <a:rPr lang="ko-KR" altLang="en-US" sz="1200" b="1" dirty="0"/>
              <a:t> 바꾸기 폼을 닫는다</a:t>
            </a:r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A7E30A3-41FB-4D3B-9E60-1E84468B61DB}"/>
              </a:ext>
            </a:extLst>
          </p:cNvPr>
          <p:cNvSpPr/>
          <p:nvPr/>
        </p:nvSpPr>
        <p:spPr>
          <a:xfrm>
            <a:off x="2384399" y="4594560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EBA7B9-3516-466C-8BBF-2CE1D5721FB1}"/>
              </a:ext>
            </a:extLst>
          </p:cNvPr>
          <p:cNvSpPr txBox="1"/>
          <p:nvPr/>
        </p:nvSpPr>
        <p:spPr>
          <a:xfrm>
            <a:off x="2320577" y="4559895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2F93331-2660-4ED6-A97F-D5FEC6E1F781}"/>
              </a:ext>
            </a:extLst>
          </p:cNvPr>
          <p:cNvSpPr/>
          <p:nvPr/>
        </p:nvSpPr>
        <p:spPr>
          <a:xfrm>
            <a:off x="1928450" y="5085625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0B8FFD-377C-40B3-898E-E12D9E0BABB6}"/>
              </a:ext>
            </a:extLst>
          </p:cNvPr>
          <p:cNvSpPr txBox="1"/>
          <p:nvPr/>
        </p:nvSpPr>
        <p:spPr>
          <a:xfrm>
            <a:off x="1864628" y="5050960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FBFE702-5025-472A-ABC4-BC88D934BD2E}"/>
              </a:ext>
            </a:extLst>
          </p:cNvPr>
          <p:cNvSpPr/>
          <p:nvPr/>
        </p:nvSpPr>
        <p:spPr>
          <a:xfrm>
            <a:off x="2019614" y="2659064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E1BC8-CE2B-4362-B468-DFDFA940A697}"/>
              </a:ext>
            </a:extLst>
          </p:cNvPr>
          <p:cNvSpPr txBox="1"/>
          <p:nvPr/>
        </p:nvSpPr>
        <p:spPr>
          <a:xfrm>
            <a:off x="1955792" y="2624399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C3E8ACA-5607-45DD-BF91-FE33E6C20411}"/>
              </a:ext>
            </a:extLst>
          </p:cNvPr>
          <p:cNvSpPr/>
          <p:nvPr/>
        </p:nvSpPr>
        <p:spPr>
          <a:xfrm>
            <a:off x="2023643" y="4760499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5EA46F-3606-40D6-BF7A-38323141053E}"/>
              </a:ext>
            </a:extLst>
          </p:cNvPr>
          <p:cNvSpPr txBox="1"/>
          <p:nvPr/>
        </p:nvSpPr>
        <p:spPr>
          <a:xfrm>
            <a:off x="1959821" y="472583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13C563A-D084-40BE-BF21-0A78A58CCD61}"/>
              </a:ext>
            </a:extLst>
          </p:cNvPr>
          <p:cNvSpPr/>
          <p:nvPr/>
        </p:nvSpPr>
        <p:spPr>
          <a:xfrm>
            <a:off x="2450139" y="4972096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844180-1A20-437C-913C-C042EC3209C0}"/>
              </a:ext>
            </a:extLst>
          </p:cNvPr>
          <p:cNvSpPr txBox="1"/>
          <p:nvPr/>
        </p:nvSpPr>
        <p:spPr>
          <a:xfrm>
            <a:off x="2386089" y="4930026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D287E73-4A13-4A97-8659-9E04462E85C5}"/>
              </a:ext>
            </a:extLst>
          </p:cNvPr>
          <p:cNvSpPr/>
          <p:nvPr/>
        </p:nvSpPr>
        <p:spPr>
          <a:xfrm>
            <a:off x="1962297" y="5384645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D2BD0C-8F07-4A27-A7DC-CA797F96F7BF}"/>
              </a:ext>
            </a:extLst>
          </p:cNvPr>
          <p:cNvSpPr txBox="1"/>
          <p:nvPr/>
        </p:nvSpPr>
        <p:spPr>
          <a:xfrm>
            <a:off x="1898475" y="5349980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E1F452F-FBC8-402D-9089-65DAC0532AAD}"/>
              </a:ext>
            </a:extLst>
          </p:cNvPr>
          <p:cNvSpPr/>
          <p:nvPr/>
        </p:nvSpPr>
        <p:spPr>
          <a:xfrm>
            <a:off x="2413787" y="5285941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6E23C7-3221-43C1-AF44-487F1B7A849A}"/>
              </a:ext>
            </a:extLst>
          </p:cNvPr>
          <p:cNvSpPr txBox="1"/>
          <p:nvPr/>
        </p:nvSpPr>
        <p:spPr>
          <a:xfrm>
            <a:off x="2349965" y="5251276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05E8F96-FAD7-49FA-A88A-D9BC24A08CF2}"/>
              </a:ext>
            </a:extLst>
          </p:cNvPr>
          <p:cNvSpPr/>
          <p:nvPr/>
        </p:nvSpPr>
        <p:spPr>
          <a:xfrm>
            <a:off x="2554016" y="5547551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39ECE6-F565-44A0-825C-FA3E5D7468A0}"/>
              </a:ext>
            </a:extLst>
          </p:cNvPr>
          <p:cNvSpPr txBox="1"/>
          <p:nvPr/>
        </p:nvSpPr>
        <p:spPr>
          <a:xfrm>
            <a:off x="2481524" y="551453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5C35AE-EDAA-4B2F-BE83-689A6EA9B9AF}"/>
              </a:ext>
            </a:extLst>
          </p:cNvPr>
          <p:cNvSpPr txBox="1"/>
          <p:nvPr/>
        </p:nvSpPr>
        <p:spPr>
          <a:xfrm>
            <a:off x="9466952" y="2178775"/>
            <a:ext cx="3074298" cy="19236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j-lt"/>
              </a:rPr>
              <a:t>&lt;&lt;</a:t>
            </a:r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DATA</a:t>
            </a:r>
            <a:r>
              <a:rPr lang="en-US" altLang="ko-KR" sz="1200" b="1" dirty="0">
                <a:solidFill>
                  <a:srgbClr val="FF0000"/>
                </a:solidFill>
              </a:rPr>
              <a:t>&gt;&gt;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D1</a:t>
            </a:r>
            <a:r>
              <a:rPr lang="en-US" altLang="ko-KR" sz="1200" b="1" dirty="0"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 err="1"/>
              <a:t>책표지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cover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D2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도서번호 </a:t>
            </a:r>
            <a:r>
              <a:rPr lang="en-US" altLang="ko-KR" sz="1200" b="1" dirty="0" err="1"/>
              <a:t>bookNo</a:t>
            </a:r>
            <a:r>
              <a:rPr lang="en-US" altLang="ko-KR" sz="1200" b="1" dirty="0"/>
              <a:t> (Primary Key)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D3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책 제목 </a:t>
            </a:r>
            <a:r>
              <a:rPr lang="en-US" altLang="ko-KR" sz="1200" b="1" dirty="0"/>
              <a:t>title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D4</a:t>
            </a:r>
            <a:r>
              <a:rPr lang="en-US" altLang="ko-KR" sz="1200" b="1" dirty="0">
                <a:solidFill>
                  <a:srgbClr val="FFFF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 err="1"/>
              <a:t>작가명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writer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D5</a:t>
            </a:r>
            <a:r>
              <a:rPr lang="en-US" altLang="ko-KR" sz="1200" b="1" dirty="0">
                <a:solidFill>
                  <a:srgbClr val="FFFF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장르 </a:t>
            </a:r>
            <a:r>
              <a:rPr lang="en-US" altLang="ko-KR" sz="1200" b="1" dirty="0"/>
              <a:t>Genre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D6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출판사 </a:t>
            </a:r>
            <a:r>
              <a:rPr lang="en-US" altLang="ko-KR" sz="1200" b="1" dirty="0"/>
              <a:t>publisher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D7</a:t>
            </a:r>
            <a:r>
              <a:rPr lang="en-US" altLang="ko-KR" sz="1200" b="1" dirty="0"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출간일 </a:t>
            </a:r>
            <a:r>
              <a:rPr lang="en-US" altLang="ko-KR" sz="1200" b="1" dirty="0" err="1"/>
              <a:t>pubDate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  <a:latin typeface="PanRoman" panose="00000400000000000000" pitchFamily="2" charset="2"/>
              </a:rPr>
              <a:t>D8</a:t>
            </a:r>
            <a:r>
              <a:rPr lang="en-US" altLang="ko-KR" sz="1200" b="1" dirty="0">
                <a:latin typeface="PanRoman" panose="00000400000000000000" pitchFamily="2" charset="2"/>
              </a:rPr>
              <a:t>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가격 </a:t>
            </a:r>
            <a:r>
              <a:rPr lang="en-US" altLang="ko-KR" sz="1200" b="1" dirty="0"/>
              <a:t>price</a:t>
            </a:r>
          </a:p>
          <a:p>
            <a:endParaRPr lang="en-US" altLang="ko-KR" sz="1100" b="1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E4E7FD8-ECF6-47A2-8C79-65B0FFB44DD7}"/>
              </a:ext>
            </a:extLst>
          </p:cNvPr>
          <p:cNvSpPr/>
          <p:nvPr/>
        </p:nvSpPr>
        <p:spPr>
          <a:xfrm>
            <a:off x="1940408" y="4458220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4C96A-449E-423E-9EF6-133780FBB6B6}"/>
              </a:ext>
            </a:extLst>
          </p:cNvPr>
          <p:cNvSpPr txBox="1"/>
          <p:nvPr/>
        </p:nvSpPr>
        <p:spPr>
          <a:xfrm>
            <a:off x="1893982" y="4439053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D1D98F6-C907-4351-8286-C66DE2D35C7B}"/>
              </a:ext>
            </a:extLst>
          </p:cNvPr>
          <p:cNvSpPr/>
          <p:nvPr/>
        </p:nvSpPr>
        <p:spPr>
          <a:xfrm>
            <a:off x="1970398" y="3901663"/>
            <a:ext cx="228097" cy="227953"/>
          </a:xfrm>
          <a:prstGeom prst="ellipse">
            <a:avLst/>
          </a:prstGeom>
          <a:solidFill>
            <a:srgbClr val="7030A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8A678A-EC43-4EA7-A11A-E76F4CA58E3D}"/>
              </a:ext>
            </a:extLst>
          </p:cNvPr>
          <p:cNvSpPr txBox="1"/>
          <p:nvPr/>
        </p:nvSpPr>
        <p:spPr>
          <a:xfrm>
            <a:off x="1905580" y="3874443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PanRoman" panose="00000400000000000000"/>
              </a:rPr>
              <a:t>A2</a:t>
            </a:r>
            <a:endParaRPr lang="ko-KR" altLang="en-US" sz="1200" b="1" dirty="0">
              <a:solidFill>
                <a:schemeClr val="bg1"/>
              </a:solidFill>
              <a:latin typeface="PanRoman" panose="0000040000000000000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347030D-657E-46B5-8EAC-915A81B0E879}"/>
              </a:ext>
            </a:extLst>
          </p:cNvPr>
          <p:cNvSpPr/>
          <p:nvPr/>
        </p:nvSpPr>
        <p:spPr>
          <a:xfrm>
            <a:off x="2585427" y="4418287"/>
            <a:ext cx="228097" cy="227953"/>
          </a:xfrm>
          <a:prstGeom prst="ellipse">
            <a:avLst/>
          </a:prstGeom>
          <a:solidFill>
            <a:srgbClr val="7030A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3D522F-CD63-46F5-A92D-873C808E7F7B}"/>
              </a:ext>
            </a:extLst>
          </p:cNvPr>
          <p:cNvSpPr txBox="1"/>
          <p:nvPr/>
        </p:nvSpPr>
        <p:spPr>
          <a:xfrm>
            <a:off x="2534057" y="4391067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PanRoman" panose="00000400000000000000"/>
              </a:rPr>
              <a:t>A3</a:t>
            </a:r>
            <a:endParaRPr lang="ko-KR" altLang="en-US" sz="1200" b="1" dirty="0">
              <a:solidFill>
                <a:schemeClr val="bg1"/>
              </a:solidFill>
              <a:latin typeface="PanRoman" panose="0000040000000000000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6D2A950-AF58-4EC7-91A2-B7D400511605}"/>
              </a:ext>
            </a:extLst>
          </p:cNvPr>
          <p:cNvSpPr/>
          <p:nvPr/>
        </p:nvSpPr>
        <p:spPr>
          <a:xfrm>
            <a:off x="1988972" y="5766302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3958FB-988B-4442-91C1-45A434D4DAA8}"/>
              </a:ext>
            </a:extLst>
          </p:cNvPr>
          <p:cNvSpPr txBox="1"/>
          <p:nvPr/>
        </p:nvSpPr>
        <p:spPr>
          <a:xfrm>
            <a:off x="1916480" y="5733285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7" name="Google Shape;120;p4">
            <a:extLst>
              <a:ext uri="{FF2B5EF4-FFF2-40B4-BE49-F238E27FC236}">
                <a16:creationId xmlns:a16="http://schemas.microsoft.com/office/drawing/2014/main" id="{724BF51B-6C47-414C-B311-B9E17386DD6F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033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810A22-EEF4-4E1A-A4A2-BDAD478C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3" y="1799117"/>
            <a:ext cx="6306026" cy="4840036"/>
          </a:xfrm>
          <a:prstGeom prst="rect">
            <a:avLst/>
          </a:prstGeom>
        </p:spPr>
      </p:pic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62610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완성된 화면 캡처와 기능 설명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8-1-5.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 </a:t>
            </a:r>
            <a:r>
              <a:rPr lang="en-US" altLang="ko-KR" sz="1500" b="1" dirty="0" err="1">
                <a:solidFill>
                  <a:schemeClr val="accent4"/>
                </a:solidFill>
              </a:rPr>
              <a:t>delete.jsp</a:t>
            </a:r>
            <a:endParaRPr sz="15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3F18FF-9CC4-4970-90BF-FEF35B6B2AC3}"/>
              </a:ext>
            </a:extLst>
          </p:cNvPr>
          <p:cNvSpPr txBox="1"/>
          <p:nvPr/>
        </p:nvSpPr>
        <p:spPr>
          <a:xfrm>
            <a:off x="6862617" y="3356051"/>
            <a:ext cx="507070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&lt;&lt;</a:t>
            </a:r>
            <a:r>
              <a:rPr lang="en-US" altLang="ko-KR" sz="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LINK</a:t>
            </a:r>
            <a:r>
              <a:rPr lang="en-US" altLang="ko-KR" sz="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&gt;&gt;</a:t>
            </a:r>
            <a:endParaRPr lang="en-US" altLang="ko-KR" sz="12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nRoman" panose="00000400000000000000" pitchFamily="2" charset="2"/>
            </a:endParaRPr>
          </a:p>
          <a:p>
            <a:r>
              <a:rPr lang="en-US" altLang="ko-KR" sz="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L1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해당 도서를 삭제</a:t>
            </a:r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PanRoman" panose="00000400000000000000" pitchFamily="2" charset="2"/>
              </a:rPr>
              <a:t>delete.jsp</a:t>
            </a:r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한다</a:t>
            </a:r>
            <a:r>
              <a:rPr lang="en-US" altLang="ko-KR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7AA7DB-8BCA-4CD4-B3A5-44843F846AF5}"/>
              </a:ext>
            </a:extLst>
          </p:cNvPr>
          <p:cNvSpPr txBox="1"/>
          <p:nvPr/>
        </p:nvSpPr>
        <p:spPr>
          <a:xfrm>
            <a:off x="6862617" y="4352128"/>
            <a:ext cx="426820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  <a:latin typeface="+mj-lt"/>
              </a:rPr>
              <a:t>&lt;&lt;</a:t>
            </a:r>
            <a:r>
              <a:rPr lang="en-US" altLang="ko-KR" sz="1200" b="1" dirty="0">
                <a:solidFill>
                  <a:srgbClr val="7030A0"/>
                </a:solidFill>
                <a:latin typeface="PanRoman" panose="00000400000000000000" pitchFamily="2" charset="2"/>
              </a:rPr>
              <a:t>ACTION</a:t>
            </a:r>
            <a:r>
              <a:rPr lang="en-US" altLang="ko-KR" sz="1200" b="1" dirty="0">
                <a:solidFill>
                  <a:srgbClr val="7030A0"/>
                </a:solidFill>
              </a:rPr>
              <a:t>&gt;&gt;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PanRoman" panose="00000400000000000000" pitchFamily="2" charset="2"/>
              </a:rPr>
              <a:t>A1 </a:t>
            </a:r>
            <a:r>
              <a:rPr lang="en-US" altLang="ko-KR" sz="1200" b="1" dirty="0"/>
              <a:t>– </a:t>
            </a:r>
            <a:r>
              <a:rPr lang="ko-KR" altLang="en-US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삭제를 승인한다</a:t>
            </a:r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.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PanRoman" panose="00000400000000000000" pitchFamily="2" charset="2"/>
              </a:rPr>
              <a:t>A2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삭제를 취소한다</a:t>
            </a:r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C334D18-D62F-452B-9D08-230B6752C6D0}"/>
              </a:ext>
            </a:extLst>
          </p:cNvPr>
          <p:cNvSpPr/>
          <p:nvPr/>
        </p:nvSpPr>
        <p:spPr>
          <a:xfrm>
            <a:off x="3649899" y="5514725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B2F1EE-8EF9-43AE-8432-A7189E5C3E6D}"/>
              </a:ext>
            </a:extLst>
          </p:cNvPr>
          <p:cNvSpPr txBox="1"/>
          <p:nvPr/>
        </p:nvSpPr>
        <p:spPr>
          <a:xfrm>
            <a:off x="3602832" y="5494553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5E63BC2-B234-4FDE-8DB5-316E6CCA81A6}"/>
              </a:ext>
            </a:extLst>
          </p:cNvPr>
          <p:cNvSpPr/>
          <p:nvPr/>
        </p:nvSpPr>
        <p:spPr>
          <a:xfrm>
            <a:off x="4228873" y="1906381"/>
            <a:ext cx="228097" cy="227953"/>
          </a:xfrm>
          <a:prstGeom prst="ellipse">
            <a:avLst/>
          </a:prstGeom>
          <a:solidFill>
            <a:srgbClr val="7030A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DE4B60-B3A4-4C44-9589-4FD015E2AAA8}"/>
              </a:ext>
            </a:extLst>
          </p:cNvPr>
          <p:cNvSpPr txBox="1"/>
          <p:nvPr/>
        </p:nvSpPr>
        <p:spPr>
          <a:xfrm>
            <a:off x="4177503" y="1879161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PanRoman" panose="00000400000000000000"/>
              </a:rPr>
              <a:t>A2</a:t>
            </a:r>
            <a:endParaRPr lang="ko-KR" altLang="en-US" sz="1200" b="1" dirty="0">
              <a:solidFill>
                <a:schemeClr val="bg1"/>
              </a:solidFill>
              <a:latin typeface="PanRoman" panose="0000040000000000000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36DEE54-2CAC-4D6F-BD1E-9B641996F84F}"/>
              </a:ext>
            </a:extLst>
          </p:cNvPr>
          <p:cNvSpPr/>
          <p:nvPr/>
        </p:nvSpPr>
        <p:spPr>
          <a:xfrm>
            <a:off x="3602832" y="1933601"/>
            <a:ext cx="228097" cy="227953"/>
          </a:xfrm>
          <a:prstGeom prst="ellipse">
            <a:avLst/>
          </a:prstGeom>
          <a:solidFill>
            <a:srgbClr val="7030A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300822-D4F1-4A28-A18E-DF65317ECDC3}"/>
              </a:ext>
            </a:extLst>
          </p:cNvPr>
          <p:cNvSpPr txBox="1"/>
          <p:nvPr/>
        </p:nvSpPr>
        <p:spPr>
          <a:xfrm>
            <a:off x="3551462" y="1906381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PanRoman" panose="00000400000000000000"/>
              </a:rPr>
              <a:t>A1</a:t>
            </a:r>
            <a:endParaRPr lang="ko-KR" altLang="en-US" sz="1200" b="1" dirty="0">
              <a:solidFill>
                <a:schemeClr val="bg1"/>
              </a:solidFill>
              <a:latin typeface="PanRoman" panose="00000400000000000000"/>
            </a:endParaRPr>
          </a:p>
        </p:txBody>
      </p:sp>
      <p:sp>
        <p:nvSpPr>
          <p:cNvPr id="17" name="Google Shape;120;p4">
            <a:extLst>
              <a:ext uri="{FF2B5EF4-FFF2-40B4-BE49-F238E27FC236}">
                <a16:creationId xmlns:a16="http://schemas.microsoft.com/office/drawing/2014/main" id="{1DDA1BA2-8036-4923-BBA2-C6BF585AC4E8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849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065A48-B976-476D-B88E-E0DB8419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74" y="1844098"/>
            <a:ext cx="6229920" cy="4755097"/>
          </a:xfrm>
          <a:prstGeom prst="rect">
            <a:avLst/>
          </a:prstGeom>
        </p:spPr>
      </p:pic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62610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완성된 화면 캡처와 기능 설명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8-2-1. </a:t>
            </a:r>
            <a:r>
              <a:rPr lang="ko-KR" altLang="en-US" sz="1500" b="1" dirty="0">
                <a:solidFill>
                  <a:schemeClr val="accent4"/>
                </a:solidFill>
              </a:rPr>
              <a:t>장바구니 </a:t>
            </a:r>
            <a:r>
              <a:rPr lang="en-US" altLang="ko-KR" sz="1500" b="1" dirty="0" err="1">
                <a:solidFill>
                  <a:schemeClr val="accent4"/>
                </a:solidFill>
              </a:rPr>
              <a:t>cartList.jsp</a:t>
            </a:r>
            <a:endParaRPr sz="15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4BCAE4-94D3-494D-9E59-6B83099CAB46}"/>
              </a:ext>
            </a:extLst>
          </p:cNvPr>
          <p:cNvSpPr/>
          <p:nvPr/>
        </p:nvSpPr>
        <p:spPr>
          <a:xfrm>
            <a:off x="1979927" y="2966767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E2E57-8AF7-49E7-8717-E3604E0029CA}"/>
              </a:ext>
            </a:extLst>
          </p:cNvPr>
          <p:cNvSpPr txBox="1"/>
          <p:nvPr/>
        </p:nvSpPr>
        <p:spPr>
          <a:xfrm>
            <a:off x="1916105" y="2932102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1423C1-00A6-4FBB-A5A0-724F93A2891D}"/>
              </a:ext>
            </a:extLst>
          </p:cNvPr>
          <p:cNvSpPr txBox="1"/>
          <p:nvPr/>
        </p:nvSpPr>
        <p:spPr>
          <a:xfrm>
            <a:off x="6944220" y="1740934"/>
            <a:ext cx="4288915" cy="2554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DATA</a:t>
            </a:r>
            <a:r>
              <a:rPr lang="en-US" altLang="ko-KR" sz="1600" b="1" dirty="0">
                <a:solidFill>
                  <a:srgbClr val="FF0000"/>
                </a:solidFill>
              </a:rPr>
              <a:t>&gt;&gt;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D1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책표지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cover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D2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책 제목 </a:t>
            </a:r>
            <a:r>
              <a:rPr lang="en-US" altLang="ko-KR" sz="1600" b="1" dirty="0"/>
              <a:t>title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D3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작가명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writer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D4</a:t>
            </a:r>
            <a:r>
              <a:rPr lang="en-US" altLang="ko-KR" sz="1600" b="1" dirty="0">
                <a:solidFill>
                  <a:srgbClr val="FFFF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장르 </a:t>
            </a:r>
            <a:r>
              <a:rPr lang="en-US" altLang="ko-KR" sz="1600" b="1" dirty="0"/>
              <a:t>Genre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D5</a:t>
            </a:r>
            <a:r>
              <a:rPr lang="en-US" altLang="ko-KR" sz="1600" b="1" dirty="0">
                <a:solidFill>
                  <a:srgbClr val="FFFF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가격 </a:t>
            </a:r>
            <a:r>
              <a:rPr lang="en-US" altLang="ko-KR" sz="1600" b="1" dirty="0"/>
              <a:t>price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D6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수량 </a:t>
            </a:r>
            <a:r>
              <a:rPr lang="en-US" altLang="ko-KR" sz="1600" b="1" dirty="0"/>
              <a:t>quantity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D7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합계 </a:t>
            </a:r>
            <a:r>
              <a:rPr lang="en-US" altLang="ko-KR" sz="1600" b="1" dirty="0" err="1"/>
              <a:t>totalPrice</a:t>
            </a:r>
            <a:endParaRPr lang="en-US" altLang="ko-KR" sz="1600" b="1" dirty="0"/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D8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전체 주문금액 </a:t>
            </a:r>
            <a:r>
              <a:rPr lang="en-US" altLang="ko-KR" sz="1600" b="1" dirty="0"/>
              <a:t>total</a:t>
            </a:r>
          </a:p>
          <a:p>
            <a:endParaRPr lang="en-US" altLang="ko-KR" sz="16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C0D6B66-F97B-4239-B570-73B4D2BF6E8D}"/>
              </a:ext>
            </a:extLst>
          </p:cNvPr>
          <p:cNvSpPr/>
          <p:nvPr/>
        </p:nvSpPr>
        <p:spPr>
          <a:xfrm>
            <a:off x="3388488" y="2912379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7203C-80F1-42CB-8D62-95B9174A251D}"/>
              </a:ext>
            </a:extLst>
          </p:cNvPr>
          <p:cNvSpPr txBox="1"/>
          <p:nvPr/>
        </p:nvSpPr>
        <p:spPr>
          <a:xfrm>
            <a:off x="3324666" y="287771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03B2FC3-D269-48D5-B257-F1E04447C03C}"/>
              </a:ext>
            </a:extLst>
          </p:cNvPr>
          <p:cNvSpPr/>
          <p:nvPr/>
        </p:nvSpPr>
        <p:spPr>
          <a:xfrm>
            <a:off x="1296732" y="2972154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6A229-2525-4CE5-B7AE-0DD2B2E9F979}"/>
              </a:ext>
            </a:extLst>
          </p:cNvPr>
          <p:cNvSpPr txBox="1"/>
          <p:nvPr/>
        </p:nvSpPr>
        <p:spPr>
          <a:xfrm>
            <a:off x="1232910" y="2937489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82FB6E7-3D18-400D-B4BF-A2E3A8A65573}"/>
              </a:ext>
            </a:extLst>
          </p:cNvPr>
          <p:cNvSpPr/>
          <p:nvPr/>
        </p:nvSpPr>
        <p:spPr>
          <a:xfrm>
            <a:off x="2637162" y="2905394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9FC90-B99A-4CF6-9F63-E1C24EC81299}"/>
              </a:ext>
            </a:extLst>
          </p:cNvPr>
          <p:cNvSpPr txBox="1"/>
          <p:nvPr/>
        </p:nvSpPr>
        <p:spPr>
          <a:xfrm>
            <a:off x="2573340" y="2870729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B85C5B8-9D7F-4E42-BDA9-ABBE6DFB7A13}"/>
              </a:ext>
            </a:extLst>
          </p:cNvPr>
          <p:cNvSpPr/>
          <p:nvPr/>
        </p:nvSpPr>
        <p:spPr>
          <a:xfrm>
            <a:off x="3085131" y="2912379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ABC3C-23F5-4DCF-A134-312CCDB44B2D}"/>
              </a:ext>
            </a:extLst>
          </p:cNvPr>
          <p:cNvSpPr txBox="1"/>
          <p:nvPr/>
        </p:nvSpPr>
        <p:spPr>
          <a:xfrm>
            <a:off x="3021309" y="287771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2295CED-6244-428B-8366-AFEA7761A897}"/>
              </a:ext>
            </a:extLst>
          </p:cNvPr>
          <p:cNvSpPr/>
          <p:nvPr/>
        </p:nvSpPr>
        <p:spPr>
          <a:xfrm>
            <a:off x="4470062" y="2905394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A7FA3-6E8B-4AF9-BA3F-A144223CBA48}"/>
              </a:ext>
            </a:extLst>
          </p:cNvPr>
          <p:cNvSpPr txBox="1"/>
          <p:nvPr/>
        </p:nvSpPr>
        <p:spPr>
          <a:xfrm>
            <a:off x="4406240" y="2870729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823913-8BDF-4758-8CF3-4509B64D057D}"/>
              </a:ext>
            </a:extLst>
          </p:cNvPr>
          <p:cNvSpPr/>
          <p:nvPr/>
        </p:nvSpPr>
        <p:spPr>
          <a:xfrm>
            <a:off x="3980206" y="2863673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5D91A4-853C-4163-A477-7F55F05A6AC4}"/>
              </a:ext>
            </a:extLst>
          </p:cNvPr>
          <p:cNvSpPr txBox="1"/>
          <p:nvPr/>
        </p:nvSpPr>
        <p:spPr>
          <a:xfrm>
            <a:off x="3916384" y="2829008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583D8DF-6491-45E1-9866-13C1EE2C4ACB}"/>
              </a:ext>
            </a:extLst>
          </p:cNvPr>
          <p:cNvSpPr/>
          <p:nvPr/>
        </p:nvSpPr>
        <p:spPr>
          <a:xfrm>
            <a:off x="3866157" y="3419362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75E371-7103-4C01-8BEA-218CD2AE88C2}"/>
              </a:ext>
            </a:extLst>
          </p:cNvPr>
          <p:cNvSpPr txBox="1"/>
          <p:nvPr/>
        </p:nvSpPr>
        <p:spPr>
          <a:xfrm>
            <a:off x="3837582" y="3394548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3BE010-F4CC-462C-8CAB-B854DD5689C6}"/>
              </a:ext>
            </a:extLst>
          </p:cNvPr>
          <p:cNvSpPr/>
          <p:nvPr/>
        </p:nvSpPr>
        <p:spPr>
          <a:xfrm>
            <a:off x="2035754" y="3419362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AEA92-A032-4E97-ACF2-67C7CA6BBD3B}"/>
              </a:ext>
            </a:extLst>
          </p:cNvPr>
          <p:cNvSpPr txBox="1"/>
          <p:nvPr/>
        </p:nvSpPr>
        <p:spPr>
          <a:xfrm>
            <a:off x="2007179" y="3394548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C2E6D18-1E18-4377-BF25-720FAAC67D5F}"/>
              </a:ext>
            </a:extLst>
          </p:cNvPr>
          <p:cNvSpPr/>
          <p:nvPr/>
        </p:nvSpPr>
        <p:spPr>
          <a:xfrm>
            <a:off x="4997791" y="3419362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4B8383-9B48-4465-9917-BDFA8C44D707}"/>
              </a:ext>
            </a:extLst>
          </p:cNvPr>
          <p:cNvSpPr txBox="1"/>
          <p:nvPr/>
        </p:nvSpPr>
        <p:spPr>
          <a:xfrm>
            <a:off x="4969216" y="3394548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3F18FF-9CC4-4970-90BF-FEF35B6B2AC3}"/>
              </a:ext>
            </a:extLst>
          </p:cNvPr>
          <p:cNvSpPr txBox="1"/>
          <p:nvPr/>
        </p:nvSpPr>
        <p:spPr>
          <a:xfrm>
            <a:off x="6901893" y="4275010"/>
            <a:ext cx="5200460" cy="16004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&lt;&lt;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LINK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&gt;&gt;</a:t>
            </a:r>
            <a:endParaRPr lang="en-US" altLang="ko-KR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nRoman" panose="00000400000000000000" pitchFamily="2" charset="2"/>
            </a:endParaRP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L1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열람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view.jsp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으로 이동한다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L2 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수량을 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+, -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조절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addCart.jsp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L3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해당 장바구니 상품을 삭제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deleteBooks.jsp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L4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결제 페이지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purchase.jsp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이동한다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L5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목록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list.jsp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이동한다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L6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관리자용 마스터 장바구니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cartMasterList.jsp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이동한다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ED8A2D5-B5DF-4CA6-A795-1596F5B3CF41}"/>
              </a:ext>
            </a:extLst>
          </p:cNvPr>
          <p:cNvSpPr/>
          <p:nvPr/>
        </p:nvSpPr>
        <p:spPr>
          <a:xfrm>
            <a:off x="2871052" y="4096499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DDA2B8-ACE6-400A-A515-6C6D91EE61C9}"/>
              </a:ext>
            </a:extLst>
          </p:cNvPr>
          <p:cNvSpPr txBox="1"/>
          <p:nvPr/>
        </p:nvSpPr>
        <p:spPr>
          <a:xfrm>
            <a:off x="2807230" y="406183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1B0F98-40C9-4B46-99CF-3DD56289F7BE}"/>
              </a:ext>
            </a:extLst>
          </p:cNvPr>
          <p:cNvSpPr/>
          <p:nvPr/>
        </p:nvSpPr>
        <p:spPr>
          <a:xfrm>
            <a:off x="3532325" y="4095491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81EDC9-4FEE-46CB-A656-A0FEEAF731DD}"/>
              </a:ext>
            </a:extLst>
          </p:cNvPr>
          <p:cNvSpPr txBox="1"/>
          <p:nvPr/>
        </p:nvSpPr>
        <p:spPr>
          <a:xfrm>
            <a:off x="3503750" y="4070677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B1B406F-F4D6-4DB7-9BE3-2C9DFA538B2F}"/>
              </a:ext>
            </a:extLst>
          </p:cNvPr>
          <p:cNvSpPr/>
          <p:nvPr/>
        </p:nvSpPr>
        <p:spPr>
          <a:xfrm>
            <a:off x="3160391" y="4415265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8B4665-E225-45A4-BFCF-972140111B35}"/>
              </a:ext>
            </a:extLst>
          </p:cNvPr>
          <p:cNvSpPr txBox="1"/>
          <p:nvPr/>
        </p:nvSpPr>
        <p:spPr>
          <a:xfrm>
            <a:off x="3131816" y="4390451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39A3A1C-FCAF-4B38-BA59-09ABAF36A98B}"/>
              </a:ext>
            </a:extLst>
          </p:cNvPr>
          <p:cNvSpPr/>
          <p:nvPr/>
        </p:nvSpPr>
        <p:spPr>
          <a:xfrm>
            <a:off x="2932294" y="4708777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89B2C8-B71F-4C38-8761-66DEEF0221BB}"/>
              </a:ext>
            </a:extLst>
          </p:cNvPr>
          <p:cNvSpPr txBox="1"/>
          <p:nvPr/>
        </p:nvSpPr>
        <p:spPr>
          <a:xfrm>
            <a:off x="2903719" y="4683963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Google Shape;120;p4">
            <a:extLst>
              <a:ext uri="{FF2B5EF4-FFF2-40B4-BE49-F238E27FC236}">
                <a16:creationId xmlns:a16="http://schemas.microsoft.com/office/drawing/2014/main" id="{5717BD48-E223-40B6-B388-45FD19DFB432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72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A10948-70C6-4AB3-B48D-E04B27ED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74" y="1833204"/>
            <a:ext cx="6229920" cy="4755097"/>
          </a:xfrm>
          <a:prstGeom prst="rect">
            <a:avLst/>
          </a:prstGeom>
        </p:spPr>
      </p:pic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62610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완성된 화면 캡처와 기능 설명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8-2-2. </a:t>
            </a:r>
            <a:r>
              <a:rPr lang="ko-KR" altLang="en-US" sz="1500" b="1" dirty="0">
                <a:solidFill>
                  <a:schemeClr val="accent4"/>
                </a:solidFill>
              </a:rPr>
              <a:t>장바구니 </a:t>
            </a:r>
            <a:r>
              <a:rPr lang="en-US" altLang="ko-KR" sz="1500" b="1" dirty="0" err="1">
                <a:solidFill>
                  <a:schemeClr val="accent4"/>
                </a:solidFill>
              </a:rPr>
              <a:t>purchase.jsp</a:t>
            </a:r>
            <a:endParaRPr sz="15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4BCAE4-94D3-494D-9E59-6B83099CAB46}"/>
              </a:ext>
            </a:extLst>
          </p:cNvPr>
          <p:cNvSpPr/>
          <p:nvPr/>
        </p:nvSpPr>
        <p:spPr>
          <a:xfrm>
            <a:off x="2013545" y="2925462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E2E57-8AF7-49E7-8717-E3604E0029CA}"/>
              </a:ext>
            </a:extLst>
          </p:cNvPr>
          <p:cNvSpPr txBox="1"/>
          <p:nvPr/>
        </p:nvSpPr>
        <p:spPr>
          <a:xfrm>
            <a:off x="1949723" y="2890797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1423C1-00A6-4FBB-A5A0-724F93A2891D}"/>
              </a:ext>
            </a:extLst>
          </p:cNvPr>
          <p:cNvSpPr txBox="1"/>
          <p:nvPr/>
        </p:nvSpPr>
        <p:spPr>
          <a:xfrm>
            <a:off x="6944220" y="1740934"/>
            <a:ext cx="4288915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DATA</a:t>
            </a:r>
            <a:r>
              <a:rPr lang="en-US" altLang="ko-KR" sz="1600" b="1" dirty="0">
                <a:solidFill>
                  <a:srgbClr val="FF0000"/>
                </a:solidFill>
              </a:rPr>
              <a:t>&gt;&gt;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D1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책표지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cover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D2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책 제목 </a:t>
            </a:r>
            <a:r>
              <a:rPr lang="en-US" altLang="ko-KR" sz="1600" b="1" dirty="0"/>
              <a:t>title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D3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작가명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writer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D4</a:t>
            </a:r>
            <a:r>
              <a:rPr lang="en-US" altLang="ko-KR" sz="1600" b="1" dirty="0">
                <a:solidFill>
                  <a:srgbClr val="FFFF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가격 </a:t>
            </a:r>
            <a:r>
              <a:rPr lang="en-US" altLang="ko-KR" sz="1600" b="1" dirty="0"/>
              <a:t>price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D5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수량 </a:t>
            </a:r>
            <a:r>
              <a:rPr lang="en-US" altLang="ko-KR" sz="1600" b="1" dirty="0"/>
              <a:t>quantity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D6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합계 </a:t>
            </a:r>
            <a:r>
              <a:rPr lang="en-US" altLang="ko-KR" sz="1600" b="1" dirty="0" err="1"/>
              <a:t>totalPrice</a:t>
            </a:r>
            <a:endParaRPr lang="en-US" altLang="ko-KR" sz="1600" b="1" dirty="0"/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D7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전체 주문금액 </a:t>
            </a:r>
            <a:r>
              <a:rPr lang="en-US" altLang="ko-KR" sz="1600" b="1" dirty="0"/>
              <a:t>total</a:t>
            </a:r>
          </a:p>
          <a:p>
            <a:endParaRPr lang="en-US" altLang="ko-KR" sz="16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C0D6B66-F97B-4239-B570-73B4D2BF6E8D}"/>
              </a:ext>
            </a:extLst>
          </p:cNvPr>
          <p:cNvSpPr/>
          <p:nvPr/>
        </p:nvSpPr>
        <p:spPr>
          <a:xfrm>
            <a:off x="4400868" y="2837439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7203C-80F1-42CB-8D62-95B9174A251D}"/>
              </a:ext>
            </a:extLst>
          </p:cNvPr>
          <p:cNvSpPr txBox="1"/>
          <p:nvPr/>
        </p:nvSpPr>
        <p:spPr>
          <a:xfrm>
            <a:off x="4337046" y="280277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03B2FC3-D269-48D5-B257-F1E04447C03C}"/>
              </a:ext>
            </a:extLst>
          </p:cNvPr>
          <p:cNvSpPr/>
          <p:nvPr/>
        </p:nvSpPr>
        <p:spPr>
          <a:xfrm>
            <a:off x="1330350" y="2930849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6A229-2525-4CE5-B7AE-0DD2B2E9F979}"/>
              </a:ext>
            </a:extLst>
          </p:cNvPr>
          <p:cNvSpPr txBox="1"/>
          <p:nvPr/>
        </p:nvSpPr>
        <p:spPr>
          <a:xfrm>
            <a:off x="1266528" y="289618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82FB6E7-3D18-400D-B4BF-A2E3A8A65573}"/>
              </a:ext>
            </a:extLst>
          </p:cNvPr>
          <p:cNvSpPr/>
          <p:nvPr/>
        </p:nvSpPr>
        <p:spPr>
          <a:xfrm>
            <a:off x="3247731" y="2872104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9FC90-B99A-4CF6-9F63-E1C24EC81299}"/>
              </a:ext>
            </a:extLst>
          </p:cNvPr>
          <p:cNvSpPr txBox="1"/>
          <p:nvPr/>
        </p:nvSpPr>
        <p:spPr>
          <a:xfrm>
            <a:off x="3183909" y="2837439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B85C5B8-9D7F-4E42-BDA9-ABBE6DFB7A13}"/>
              </a:ext>
            </a:extLst>
          </p:cNvPr>
          <p:cNvSpPr/>
          <p:nvPr/>
        </p:nvSpPr>
        <p:spPr>
          <a:xfrm>
            <a:off x="3695700" y="2879089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ABC3C-23F5-4DCF-A134-312CCDB44B2D}"/>
              </a:ext>
            </a:extLst>
          </p:cNvPr>
          <p:cNvSpPr txBox="1"/>
          <p:nvPr/>
        </p:nvSpPr>
        <p:spPr>
          <a:xfrm>
            <a:off x="3631878" y="284442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823913-8BDF-4758-8CF3-4509B64D057D}"/>
              </a:ext>
            </a:extLst>
          </p:cNvPr>
          <p:cNvSpPr/>
          <p:nvPr/>
        </p:nvSpPr>
        <p:spPr>
          <a:xfrm>
            <a:off x="4843119" y="2871849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5D91A4-853C-4163-A477-7F55F05A6AC4}"/>
              </a:ext>
            </a:extLst>
          </p:cNvPr>
          <p:cNvSpPr txBox="1"/>
          <p:nvPr/>
        </p:nvSpPr>
        <p:spPr>
          <a:xfrm>
            <a:off x="4779297" y="283718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583D8DF-6491-45E1-9866-13C1EE2C4ACB}"/>
              </a:ext>
            </a:extLst>
          </p:cNvPr>
          <p:cNvSpPr/>
          <p:nvPr/>
        </p:nvSpPr>
        <p:spPr>
          <a:xfrm>
            <a:off x="2812592" y="4456483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75E371-7103-4C01-8BEA-218CD2AE88C2}"/>
              </a:ext>
            </a:extLst>
          </p:cNvPr>
          <p:cNvSpPr txBox="1"/>
          <p:nvPr/>
        </p:nvSpPr>
        <p:spPr>
          <a:xfrm>
            <a:off x="2784017" y="4431669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3BE010-F4CC-462C-8CAB-B854DD5689C6}"/>
              </a:ext>
            </a:extLst>
          </p:cNvPr>
          <p:cNvSpPr/>
          <p:nvPr/>
        </p:nvSpPr>
        <p:spPr>
          <a:xfrm>
            <a:off x="2289252" y="3395130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AEA92-A032-4E97-ACF2-67C7CA6BBD3B}"/>
              </a:ext>
            </a:extLst>
          </p:cNvPr>
          <p:cNvSpPr txBox="1"/>
          <p:nvPr/>
        </p:nvSpPr>
        <p:spPr>
          <a:xfrm>
            <a:off x="2260677" y="3370316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C2E6D18-1E18-4377-BF25-720FAAC67D5F}"/>
              </a:ext>
            </a:extLst>
          </p:cNvPr>
          <p:cNvSpPr/>
          <p:nvPr/>
        </p:nvSpPr>
        <p:spPr>
          <a:xfrm>
            <a:off x="3944226" y="4456483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4B8383-9B48-4465-9917-BDFA8C44D707}"/>
              </a:ext>
            </a:extLst>
          </p:cNvPr>
          <p:cNvSpPr txBox="1"/>
          <p:nvPr/>
        </p:nvSpPr>
        <p:spPr>
          <a:xfrm>
            <a:off x="3915651" y="4431669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3F18FF-9CC4-4970-90BF-FEF35B6B2AC3}"/>
              </a:ext>
            </a:extLst>
          </p:cNvPr>
          <p:cNvSpPr txBox="1"/>
          <p:nvPr/>
        </p:nvSpPr>
        <p:spPr>
          <a:xfrm>
            <a:off x="6901893" y="4275010"/>
            <a:ext cx="5200460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&lt;&lt;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LINK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&gt;&gt;</a:t>
            </a:r>
            <a:endParaRPr lang="en-US" altLang="ko-KR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nRoman" panose="00000400000000000000" pitchFamily="2" charset="2"/>
            </a:endParaRP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L1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열람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view.jsp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으로 이동한다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L2 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장바구니의 상품들을 삭제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deleteCart.jsp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L3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장바구니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cartList.jsp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이동한다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ED8A2D5-B5DF-4CA6-A795-1596F5B3CF41}"/>
              </a:ext>
            </a:extLst>
          </p:cNvPr>
          <p:cNvSpPr/>
          <p:nvPr/>
        </p:nvSpPr>
        <p:spPr>
          <a:xfrm>
            <a:off x="3040689" y="4124386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DDA2B8-ACE6-400A-A515-6C6D91EE61C9}"/>
              </a:ext>
            </a:extLst>
          </p:cNvPr>
          <p:cNvSpPr txBox="1"/>
          <p:nvPr/>
        </p:nvSpPr>
        <p:spPr>
          <a:xfrm>
            <a:off x="2976867" y="4089721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Google Shape;120;p4">
            <a:extLst>
              <a:ext uri="{FF2B5EF4-FFF2-40B4-BE49-F238E27FC236}">
                <a16:creationId xmlns:a16="http://schemas.microsoft.com/office/drawing/2014/main" id="{EA2383FE-52E9-4310-A83B-1F3993931E12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47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8EEE9-A2A3-4D94-AF9A-74DD1180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5" y="1824838"/>
            <a:ext cx="6221705" cy="4760907"/>
          </a:xfrm>
          <a:prstGeom prst="rect">
            <a:avLst/>
          </a:prstGeom>
        </p:spPr>
      </p:pic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626102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완성된 화면 캡처와 기능 설명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8-2-3. </a:t>
            </a:r>
            <a:r>
              <a:rPr lang="ko-KR" altLang="en-US" sz="1500" b="1" dirty="0">
                <a:solidFill>
                  <a:schemeClr val="accent4"/>
                </a:solidFill>
              </a:rPr>
              <a:t>장바구니 </a:t>
            </a:r>
            <a:r>
              <a:rPr lang="en-US" altLang="ko-KR" sz="1500" b="1" dirty="0" err="1">
                <a:solidFill>
                  <a:schemeClr val="accent4"/>
                </a:solidFill>
              </a:rPr>
              <a:t>cartMasterList.jsp</a:t>
            </a:r>
            <a:endParaRPr sz="15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4BCAE4-94D3-494D-9E59-6B83099CAB46}"/>
              </a:ext>
            </a:extLst>
          </p:cNvPr>
          <p:cNvSpPr/>
          <p:nvPr/>
        </p:nvSpPr>
        <p:spPr>
          <a:xfrm>
            <a:off x="1566916" y="2825850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E2E57-8AF7-49E7-8717-E3604E0029CA}"/>
              </a:ext>
            </a:extLst>
          </p:cNvPr>
          <p:cNvSpPr txBox="1"/>
          <p:nvPr/>
        </p:nvSpPr>
        <p:spPr>
          <a:xfrm>
            <a:off x="1503094" y="2791185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1423C1-00A6-4FBB-A5A0-724F93A2891D}"/>
              </a:ext>
            </a:extLst>
          </p:cNvPr>
          <p:cNvSpPr txBox="1"/>
          <p:nvPr/>
        </p:nvSpPr>
        <p:spPr>
          <a:xfrm>
            <a:off x="6944220" y="1740934"/>
            <a:ext cx="4288915" cy="30469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j-lt"/>
              </a:rPr>
              <a:t>&lt;&lt;</a:t>
            </a:r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DATA</a:t>
            </a:r>
            <a:r>
              <a:rPr lang="en-US" altLang="ko-KR" sz="1600" b="1" dirty="0">
                <a:solidFill>
                  <a:srgbClr val="FF0000"/>
                </a:solidFill>
              </a:rPr>
              <a:t>&gt;&gt;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D1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아이디 </a:t>
            </a:r>
            <a:r>
              <a:rPr lang="en-US" altLang="ko-KR" sz="1600" b="1" dirty="0"/>
              <a:t>id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D2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도서번호 </a:t>
            </a:r>
            <a:r>
              <a:rPr lang="en-US" altLang="ko-KR" sz="1600" b="1" dirty="0" err="1"/>
              <a:t>bookNo</a:t>
            </a:r>
            <a:r>
              <a:rPr lang="en-US" altLang="ko-KR" sz="1600" b="1" dirty="0"/>
              <a:t> (Primary Key)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D3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책표지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cover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D4</a:t>
            </a:r>
            <a:r>
              <a:rPr lang="en-US" altLang="ko-KR" sz="1600" b="1" dirty="0">
                <a:solidFill>
                  <a:srgbClr val="FFFF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책 제목 </a:t>
            </a:r>
            <a:r>
              <a:rPr lang="en-US" altLang="ko-KR" sz="1600" b="1" dirty="0"/>
              <a:t>title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D5</a:t>
            </a:r>
            <a:r>
              <a:rPr lang="en-US" altLang="ko-KR" sz="1600" b="1" dirty="0">
                <a:solidFill>
                  <a:srgbClr val="FFFF00"/>
                </a:solidFill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작가명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writer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D6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장르 </a:t>
            </a:r>
            <a:r>
              <a:rPr lang="en-US" altLang="ko-KR" sz="1600" b="1" dirty="0"/>
              <a:t>Genre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D7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가격 </a:t>
            </a:r>
            <a:r>
              <a:rPr lang="en-US" altLang="ko-KR" sz="1600" b="1" dirty="0"/>
              <a:t>price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D8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수량 </a:t>
            </a:r>
            <a:r>
              <a:rPr lang="en-US" altLang="ko-KR" sz="1600" b="1" dirty="0"/>
              <a:t>quantity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D9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합계 </a:t>
            </a:r>
            <a:r>
              <a:rPr lang="en-US" altLang="ko-KR" sz="1600" b="1" dirty="0" err="1"/>
              <a:t>totalPrice</a:t>
            </a:r>
            <a:endParaRPr lang="en-US" altLang="ko-KR" sz="1600" b="1" dirty="0"/>
          </a:p>
          <a:p>
            <a:r>
              <a:rPr lang="en-US" altLang="ko-KR" sz="1600" b="1" dirty="0">
                <a:solidFill>
                  <a:srgbClr val="FF0000"/>
                </a:solidFill>
                <a:latin typeface="PanRoman" panose="00000400000000000000" pitchFamily="2" charset="2"/>
              </a:rPr>
              <a:t>D10</a:t>
            </a:r>
            <a:r>
              <a:rPr lang="en-US" altLang="ko-KR" sz="1600" b="1" dirty="0">
                <a:latin typeface="PanRoman" panose="00000400000000000000" pitchFamily="2" charset="2"/>
              </a:rPr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전체 주문금액 </a:t>
            </a:r>
            <a:r>
              <a:rPr lang="en-US" altLang="ko-KR" sz="1600" b="1" dirty="0"/>
              <a:t>total</a:t>
            </a:r>
          </a:p>
          <a:p>
            <a:endParaRPr lang="en-US" altLang="ko-KR" sz="16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C0D6B66-F97B-4239-B570-73B4D2BF6E8D}"/>
              </a:ext>
            </a:extLst>
          </p:cNvPr>
          <p:cNvSpPr/>
          <p:nvPr/>
        </p:nvSpPr>
        <p:spPr>
          <a:xfrm>
            <a:off x="2971566" y="2829659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7203C-80F1-42CB-8D62-95B9174A251D}"/>
              </a:ext>
            </a:extLst>
          </p:cNvPr>
          <p:cNvSpPr txBox="1"/>
          <p:nvPr/>
        </p:nvSpPr>
        <p:spPr>
          <a:xfrm>
            <a:off x="2907744" y="279499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03B2FC3-D269-48D5-B257-F1E04447C03C}"/>
              </a:ext>
            </a:extLst>
          </p:cNvPr>
          <p:cNvSpPr/>
          <p:nvPr/>
        </p:nvSpPr>
        <p:spPr>
          <a:xfrm>
            <a:off x="1174290" y="2881778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6A229-2525-4CE5-B7AE-0DD2B2E9F979}"/>
              </a:ext>
            </a:extLst>
          </p:cNvPr>
          <p:cNvSpPr txBox="1"/>
          <p:nvPr/>
        </p:nvSpPr>
        <p:spPr>
          <a:xfrm>
            <a:off x="1110468" y="2847113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82FB6E7-3D18-400D-B4BF-A2E3A8A65573}"/>
              </a:ext>
            </a:extLst>
          </p:cNvPr>
          <p:cNvSpPr/>
          <p:nvPr/>
        </p:nvSpPr>
        <p:spPr>
          <a:xfrm>
            <a:off x="1983712" y="2823722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9FC90-B99A-4CF6-9F63-E1C24EC81299}"/>
              </a:ext>
            </a:extLst>
          </p:cNvPr>
          <p:cNvSpPr txBox="1"/>
          <p:nvPr/>
        </p:nvSpPr>
        <p:spPr>
          <a:xfrm>
            <a:off x="1919890" y="2789057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B85C5B8-9D7F-4E42-BDA9-ABBE6DFB7A13}"/>
              </a:ext>
            </a:extLst>
          </p:cNvPr>
          <p:cNvSpPr/>
          <p:nvPr/>
        </p:nvSpPr>
        <p:spPr>
          <a:xfrm>
            <a:off x="2484154" y="2835238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ABC3C-23F5-4DCF-A134-312CCDB44B2D}"/>
              </a:ext>
            </a:extLst>
          </p:cNvPr>
          <p:cNvSpPr txBox="1"/>
          <p:nvPr/>
        </p:nvSpPr>
        <p:spPr>
          <a:xfrm>
            <a:off x="2420332" y="2800573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2295CED-6244-428B-8366-AFEA7761A897}"/>
              </a:ext>
            </a:extLst>
          </p:cNvPr>
          <p:cNvSpPr/>
          <p:nvPr/>
        </p:nvSpPr>
        <p:spPr>
          <a:xfrm>
            <a:off x="3993740" y="2833939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A7FA3-6E8B-4AF9-BA3F-A144223CBA48}"/>
              </a:ext>
            </a:extLst>
          </p:cNvPr>
          <p:cNvSpPr txBox="1"/>
          <p:nvPr/>
        </p:nvSpPr>
        <p:spPr>
          <a:xfrm>
            <a:off x="3929918" y="2799274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823913-8BDF-4758-8CF3-4509B64D057D}"/>
              </a:ext>
            </a:extLst>
          </p:cNvPr>
          <p:cNvSpPr/>
          <p:nvPr/>
        </p:nvSpPr>
        <p:spPr>
          <a:xfrm>
            <a:off x="3455964" y="2844100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5D91A4-853C-4163-A477-7F55F05A6AC4}"/>
              </a:ext>
            </a:extLst>
          </p:cNvPr>
          <p:cNvSpPr txBox="1"/>
          <p:nvPr/>
        </p:nvSpPr>
        <p:spPr>
          <a:xfrm>
            <a:off x="3392142" y="2809435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583D8DF-6491-45E1-9866-13C1EE2C4ACB}"/>
              </a:ext>
            </a:extLst>
          </p:cNvPr>
          <p:cNvSpPr/>
          <p:nvPr/>
        </p:nvSpPr>
        <p:spPr>
          <a:xfrm>
            <a:off x="4347498" y="3366562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75E371-7103-4C01-8BEA-218CD2AE88C2}"/>
              </a:ext>
            </a:extLst>
          </p:cNvPr>
          <p:cNvSpPr txBox="1"/>
          <p:nvPr/>
        </p:nvSpPr>
        <p:spPr>
          <a:xfrm>
            <a:off x="4318923" y="3341748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3BE010-F4CC-462C-8CAB-B854DD5689C6}"/>
              </a:ext>
            </a:extLst>
          </p:cNvPr>
          <p:cNvSpPr/>
          <p:nvPr/>
        </p:nvSpPr>
        <p:spPr>
          <a:xfrm>
            <a:off x="2461947" y="3319932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AEA92-A032-4E97-ACF2-67C7CA6BBD3B}"/>
              </a:ext>
            </a:extLst>
          </p:cNvPr>
          <p:cNvSpPr txBox="1"/>
          <p:nvPr/>
        </p:nvSpPr>
        <p:spPr>
          <a:xfrm>
            <a:off x="2433372" y="3295118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C2E6D18-1E18-4377-BF25-720FAAC67D5F}"/>
              </a:ext>
            </a:extLst>
          </p:cNvPr>
          <p:cNvSpPr/>
          <p:nvPr/>
        </p:nvSpPr>
        <p:spPr>
          <a:xfrm>
            <a:off x="5167242" y="3344746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4B8383-9B48-4465-9917-BDFA8C44D707}"/>
              </a:ext>
            </a:extLst>
          </p:cNvPr>
          <p:cNvSpPr txBox="1"/>
          <p:nvPr/>
        </p:nvSpPr>
        <p:spPr>
          <a:xfrm>
            <a:off x="5138667" y="3319932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3F18FF-9CC4-4970-90BF-FEF35B6B2AC3}"/>
              </a:ext>
            </a:extLst>
          </p:cNvPr>
          <p:cNvSpPr txBox="1"/>
          <p:nvPr/>
        </p:nvSpPr>
        <p:spPr>
          <a:xfrm>
            <a:off x="6944220" y="4712040"/>
            <a:ext cx="5200460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&lt;&lt;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LINK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&gt;&gt;</a:t>
            </a:r>
            <a:endParaRPr lang="en-US" altLang="ko-KR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nRoman" panose="00000400000000000000" pitchFamily="2" charset="2"/>
            </a:endParaRP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L1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열람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view.jsp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으로 이동한다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L2 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수량을 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+, -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조절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addCart.jsp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L3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 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해당 장바구니 상품을 삭제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deleteBooks.jsp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r>
              <a:rPr lang="en-US" altLang="ko-KR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nRoman" panose="00000400000000000000" pitchFamily="2" charset="2"/>
              </a:rPr>
              <a:t>L4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도서 목록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list.jsp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이동한다</a:t>
            </a:r>
            <a:r>
              <a:rPr lang="en-US" altLang="ko-KR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ED8A2D5-B5DF-4CA6-A795-1596F5B3CF41}"/>
              </a:ext>
            </a:extLst>
          </p:cNvPr>
          <p:cNvSpPr/>
          <p:nvPr/>
        </p:nvSpPr>
        <p:spPr>
          <a:xfrm>
            <a:off x="3072080" y="5682913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DDA2B8-ACE6-400A-A515-6C6D91EE61C9}"/>
              </a:ext>
            </a:extLst>
          </p:cNvPr>
          <p:cNvSpPr txBox="1"/>
          <p:nvPr/>
        </p:nvSpPr>
        <p:spPr>
          <a:xfrm>
            <a:off x="2988778" y="5669369"/>
            <a:ext cx="568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anRoman" panose="00000400000000000000" pitchFamily="2" charset="2"/>
              </a:rPr>
              <a:t>D10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1B0F98-40C9-4B46-99CF-3DD56289F7BE}"/>
              </a:ext>
            </a:extLst>
          </p:cNvPr>
          <p:cNvSpPr/>
          <p:nvPr/>
        </p:nvSpPr>
        <p:spPr>
          <a:xfrm>
            <a:off x="3701821" y="5984976"/>
            <a:ext cx="228097" cy="22795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81EDC9-4FEE-46CB-A656-A0FEEAF731DD}"/>
              </a:ext>
            </a:extLst>
          </p:cNvPr>
          <p:cNvSpPr txBox="1"/>
          <p:nvPr/>
        </p:nvSpPr>
        <p:spPr>
          <a:xfrm>
            <a:off x="3673246" y="5960162"/>
            <a:ext cx="44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PanRoman" panose="00000400000000000000" pitchFamily="2" charset="2"/>
              </a:rPr>
              <a:t>L4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64C8DFC-2865-4F4A-AF04-EF9A100B7C06}"/>
              </a:ext>
            </a:extLst>
          </p:cNvPr>
          <p:cNvSpPr/>
          <p:nvPr/>
        </p:nvSpPr>
        <p:spPr>
          <a:xfrm>
            <a:off x="4461547" y="2815856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BF4453-F61A-4CA0-9D63-6BE9A86836C2}"/>
              </a:ext>
            </a:extLst>
          </p:cNvPr>
          <p:cNvSpPr txBox="1"/>
          <p:nvPr/>
        </p:nvSpPr>
        <p:spPr>
          <a:xfrm>
            <a:off x="4397725" y="2781191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0192AF0-9056-4F0A-8D45-16A6450FF490}"/>
              </a:ext>
            </a:extLst>
          </p:cNvPr>
          <p:cNvSpPr/>
          <p:nvPr/>
        </p:nvSpPr>
        <p:spPr>
          <a:xfrm>
            <a:off x="4807420" y="2823722"/>
            <a:ext cx="201028" cy="1925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099D50-B128-4C75-A516-D71F41EBBE08}"/>
              </a:ext>
            </a:extLst>
          </p:cNvPr>
          <p:cNvSpPr txBox="1"/>
          <p:nvPr/>
        </p:nvSpPr>
        <p:spPr>
          <a:xfrm>
            <a:off x="4743598" y="2789057"/>
            <a:ext cx="39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PanRoman" panose="00000400000000000000" pitchFamily="2" charset="2"/>
              </a:rPr>
              <a:t>D9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9" name="Google Shape;120;p4">
            <a:extLst>
              <a:ext uri="{FF2B5EF4-FFF2-40B4-BE49-F238E27FC236}">
                <a16:creationId xmlns:a16="http://schemas.microsoft.com/office/drawing/2014/main" id="{93CE9A19-CAC9-456D-BDEA-8CED427C2E58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1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4"/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263852" y="645071"/>
            <a:ext cx="23262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주제</a:t>
            </a:r>
            <a:endParaRPr sz="3000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E6ACD954-D958-4E5C-A097-95169101B254}"/>
              </a:ext>
            </a:extLst>
          </p:cNvPr>
          <p:cNvSpPr txBox="1">
            <a:spLocks/>
          </p:cNvSpPr>
          <p:nvPr/>
        </p:nvSpPr>
        <p:spPr>
          <a:xfrm>
            <a:off x="1426179" y="2816244"/>
            <a:ext cx="10200671" cy="34506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Book-Ing </a:t>
            </a:r>
            <a:r>
              <a:rPr lang="ko-KR" altLang="en-US" dirty="0"/>
              <a:t>온라인 서점 </a:t>
            </a:r>
            <a:r>
              <a:rPr lang="en-US" altLang="ko-KR" dirty="0"/>
              <a:t>– </a:t>
            </a:r>
            <a:r>
              <a:rPr lang="ko-KR" altLang="en-US" dirty="0"/>
              <a:t>도서관리</a:t>
            </a:r>
            <a:r>
              <a:rPr lang="en-US" altLang="ko-KR" dirty="0"/>
              <a:t> &amp; </a:t>
            </a:r>
            <a:r>
              <a:rPr lang="ko-KR" altLang="en-US" dirty="0"/>
              <a:t>장바구니</a:t>
            </a:r>
            <a:endParaRPr lang="en-US" altLang="ko-KR" dirty="0"/>
          </a:p>
          <a:p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ko-KR" altLang="en-US" dirty="0"/>
              <a:t>사용자가 온라인 서점에 와서 구매할 도서를 보여주고 원하는 품목을 구매하기 위한 장바구니 시스템 개발</a:t>
            </a: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ko-KR" altLang="en-US" dirty="0"/>
              <a:t>관리자가 사용자에게 전달해야 할 상품을 작성해서 보여 주고 관리하는 시스템 개발</a:t>
            </a: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ko-KR" altLang="en-US" dirty="0"/>
              <a:t>사용자가 원하는 상품을 개인 장바구니에 저장하고 그것을 삭제 및 수량조정을 할 수 있는 시스템 개발</a:t>
            </a: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ko-KR" altLang="en-US" dirty="0"/>
              <a:t>장바구니에 저장한 상품들을 수량과 가격을 파악해 최종 결제금액을 사용자에게 주는 시스템 개발</a:t>
            </a:r>
          </a:p>
        </p:txBody>
      </p:sp>
      <p:sp>
        <p:nvSpPr>
          <p:cNvPr id="11" name="Google Shape;190;gd1edc10b5a_2_0">
            <a:extLst>
              <a:ext uri="{FF2B5EF4-FFF2-40B4-BE49-F238E27FC236}">
                <a16:creationId xmlns:a16="http://schemas.microsoft.com/office/drawing/2014/main" id="{B2A48295-2CAB-43D0-80BE-5BD4818B96DA}"/>
              </a:ext>
            </a:extLst>
          </p:cNvPr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305446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>
                <a:solidFill>
                  <a:schemeClr val="accent4"/>
                </a:solidFill>
              </a:rPr>
              <a:t>개발 핵심코드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9-1.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</a:t>
            </a:r>
            <a:endParaRPr sz="1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434F00-B3E2-4699-BBE4-B7BF9CC8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90" y="2534771"/>
            <a:ext cx="4955967" cy="39063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DD47B1-16BD-4693-8FD7-A1C2C75AD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90" y="2009971"/>
            <a:ext cx="4337031" cy="4017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DB22E2-8D2F-4184-B363-DB550C8B92EC}"/>
              </a:ext>
            </a:extLst>
          </p:cNvPr>
          <p:cNvSpPr txBox="1"/>
          <p:nvPr/>
        </p:nvSpPr>
        <p:spPr>
          <a:xfrm>
            <a:off x="6290607" y="2814585"/>
            <a:ext cx="4232249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원래는 스키마에 가격의 속성을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String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으로 하여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“,(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콤마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)”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와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“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원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”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을 사용자가 직접 입력하는 방식으로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구상을 했지만 후에 장바구니에서 계산을 하려면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Num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으로 바꿔야 하는 것을 깨닫고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num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으로 바꾸고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대신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3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자리 마다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,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를 찍어주는 패턴을 추가했습니다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검색을 해보니 자바스크립트로 사용하는 방법이 많았으나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Jstl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의 </a:t>
            </a: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fmt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방식이 제일 깔끔해 보여서 채택했습니다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.</a:t>
            </a:r>
            <a:endParaRPr lang="ko-KR" altLang="en-US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</p:txBody>
      </p:sp>
      <p:sp>
        <p:nvSpPr>
          <p:cNvPr id="12" name="Google Shape;120;p4">
            <a:extLst>
              <a:ext uri="{FF2B5EF4-FFF2-40B4-BE49-F238E27FC236}">
                <a16:creationId xmlns:a16="http://schemas.microsoft.com/office/drawing/2014/main" id="{ADE2325A-F7B5-4B70-8312-1A104FC53498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012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346B35-6509-402E-B51D-B2A63373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10" y="1910869"/>
            <a:ext cx="5583743" cy="4705083"/>
          </a:xfrm>
          <a:prstGeom prst="rect">
            <a:avLst/>
          </a:prstGeom>
        </p:spPr>
      </p:pic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305446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>
                <a:solidFill>
                  <a:schemeClr val="accent4"/>
                </a:solidFill>
              </a:rPr>
              <a:t>개발 핵심코드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9-2. </a:t>
            </a:r>
            <a:r>
              <a:rPr lang="ko-KR" altLang="en-US" sz="1500" b="1" dirty="0">
                <a:solidFill>
                  <a:schemeClr val="accent4"/>
                </a:solidFill>
              </a:rPr>
              <a:t>장바구니</a:t>
            </a:r>
            <a:endParaRPr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D0341-530F-4AF5-BAF8-354A54E75CE7}"/>
              </a:ext>
            </a:extLst>
          </p:cNvPr>
          <p:cNvSpPr txBox="1"/>
          <p:nvPr/>
        </p:nvSpPr>
        <p:spPr>
          <a:xfrm>
            <a:off x="6261849" y="2173235"/>
            <a:ext cx="4322017" cy="367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Jsp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명 자체는 </a:t>
            </a: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addCart.jsp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라서 장바구니에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추가용으로 만든 것 같지만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,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If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문을 이용해 추가를 담당하는 </a:t>
            </a: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BookCartAddService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와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수량 증가를 위한 </a:t>
            </a: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BookCartCountService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를 분리해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추가와 동시에 중복상품이 없는 경우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cartList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의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list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로 바로 추가하고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,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중복 상품이 있는 경우 수량만 증가하도록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개발하였습니다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이런 구조 덕분에 장바구니 목록에서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따로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count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에 대한 추가적인 코딩을 하지 않고도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addCart.jsp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만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활용하여 수량변경이 가능하도록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기능을 구현해냈습니다</a:t>
            </a:r>
            <a:r>
              <a:rPr lang="en-US" altLang="ko-KR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.</a:t>
            </a:r>
          </a:p>
          <a:p>
            <a:endParaRPr lang="ko-KR" altLang="en-US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</p:txBody>
      </p:sp>
      <p:sp>
        <p:nvSpPr>
          <p:cNvPr id="11" name="Google Shape;120;p4">
            <a:extLst>
              <a:ext uri="{FF2B5EF4-FFF2-40B4-BE49-F238E27FC236}">
                <a16:creationId xmlns:a16="http://schemas.microsoft.com/office/drawing/2014/main" id="{CE3B9BB1-2036-4389-96AA-D37E58D7397E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631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248912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오류 수정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10-1.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</a:t>
            </a:r>
            <a:endParaRPr sz="15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FD981F-79EE-4CDC-B21F-D8109EAA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05" y="1996410"/>
            <a:ext cx="6171066" cy="4370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83A97D-DAEF-4139-9502-360B3C694A4D}"/>
              </a:ext>
            </a:extLst>
          </p:cNvPr>
          <p:cNvSpPr txBox="1"/>
          <p:nvPr/>
        </p:nvSpPr>
        <p:spPr>
          <a:xfrm>
            <a:off x="6710082" y="3012140"/>
            <a:ext cx="3954929" cy="199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view 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안에서 사진 바꾸기 기능을 구현하도록 배웠지만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사진 </a:t>
            </a:r>
            <a:r>
              <a:rPr lang="ko-KR" altLang="en-US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바꾸기란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행위 자체는 수정행위이기 때문에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일치감과 사용성을 위해 수정 폼으로 옮겼으나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같은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form 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그룹에 있으면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Submit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이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도서 정보수정과 </a:t>
            </a:r>
            <a:r>
              <a:rPr lang="ko-KR" altLang="en-US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사진바꾸기가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동시에 작용을 하는 오류가 발생해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form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을 따로 나눠주어 해결했습니다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.</a:t>
            </a:r>
            <a:endParaRPr lang="ko-KR" altLang="en-US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</p:txBody>
      </p:sp>
      <p:sp>
        <p:nvSpPr>
          <p:cNvPr id="12" name="Google Shape;120;p4">
            <a:extLst>
              <a:ext uri="{FF2B5EF4-FFF2-40B4-BE49-F238E27FC236}">
                <a16:creationId xmlns:a16="http://schemas.microsoft.com/office/drawing/2014/main" id="{69A4C166-3779-4AC3-A7D1-8A8B4F073E69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254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7" name="Google Shape;191;gd1edc10b5a_2_0">
            <a:extLst>
              <a:ext uri="{FF2B5EF4-FFF2-40B4-BE49-F238E27FC236}">
                <a16:creationId xmlns:a16="http://schemas.microsoft.com/office/drawing/2014/main" id="{F2739533-13E5-4BD9-BDDC-15AF9B468B9B}"/>
              </a:ext>
            </a:extLst>
          </p:cNvPr>
          <p:cNvSpPr txBox="1"/>
          <p:nvPr/>
        </p:nvSpPr>
        <p:spPr>
          <a:xfrm>
            <a:off x="1384300" y="652394"/>
            <a:ext cx="851223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10</a:t>
            </a: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248912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오류 수정</a:t>
            </a:r>
            <a:endParaRPr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1785CCB1-A9CD-4A70-AE49-7473ECCB0AE8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10-2. </a:t>
            </a:r>
            <a:r>
              <a:rPr lang="ko-KR" altLang="en-US" sz="1500" b="1" dirty="0">
                <a:solidFill>
                  <a:schemeClr val="accent4"/>
                </a:solidFill>
              </a:rPr>
              <a:t>장바구니</a:t>
            </a:r>
            <a:endParaRPr sz="1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CD4578-19C8-40F0-B8E4-4EEC7936F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55" y="2418385"/>
            <a:ext cx="5384807" cy="3763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3525A1-3F25-418F-B332-9881AB903477}"/>
              </a:ext>
            </a:extLst>
          </p:cNvPr>
          <p:cNvSpPr txBox="1"/>
          <p:nvPr/>
        </p:nvSpPr>
        <p:spPr>
          <a:xfrm>
            <a:off x="6096000" y="2418385"/>
            <a:ext cx="4705134" cy="3938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장바구니의 핵심적인 기능인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사용자가 개인적으로 </a:t>
            </a:r>
            <a:r>
              <a:rPr lang="ko-KR" altLang="en-US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저장해놓은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개별적인 장바구니 목록을 구현하기 위해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장바구니에 추가하는 상품에 </a:t>
            </a: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cartNo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와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loginVO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의 사용자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id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를 받아와 추가를 </a:t>
            </a:r>
            <a:r>
              <a:rPr lang="ko-KR" altLang="en-US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시켜놓고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로그인 정보와 맞는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id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를 가진 장바구니 품목만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장바구니에 출력하게끔 구현하려 했으나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Id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가 </a:t>
            </a: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vo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에 세팅이 되지 않는 오류가 발생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그러나 헤맨 시간이 무색할 만큼 간단한 방법으로 해결을 했는데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방법은 제일 </a:t>
            </a:r>
            <a:r>
              <a:rPr lang="ko-KR" altLang="en-US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앞에있던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loginVO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생성자의 순서를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BookCartVO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생성자 다음으로 옮겨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, 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받아온 로그인정보의 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id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를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Vo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에 저장할 수 있도록 순서를 바꿨더니 바로 해결됐습니다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151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1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1"/>
          <p:cNvSpPr txBox="1"/>
          <p:nvPr/>
        </p:nvSpPr>
        <p:spPr>
          <a:xfrm>
            <a:off x="101600" y="158119"/>
            <a:ext cx="213401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</a:p>
        </p:txBody>
      </p:sp>
      <p:sp>
        <p:nvSpPr>
          <p:cNvPr id="7" name="Google Shape;191;gd1edc10b5a_2_0">
            <a:extLst>
              <a:ext uri="{FF2B5EF4-FFF2-40B4-BE49-F238E27FC236}">
                <a16:creationId xmlns:a16="http://schemas.microsoft.com/office/drawing/2014/main" id="{F2739533-13E5-4BD9-BDDC-15AF9B468B9B}"/>
              </a:ext>
            </a:extLst>
          </p:cNvPr>
          <p:cNvSpPr txBox="1"/>
          <p:nvPr/>
        </p:nvSpPr>
        <p:spPr>
          <a:xfrm>
            <a:off x="984250" y="652394"/>
            <a:ext cx="1251273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11</a:t>
            </a: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2;gd1edc10b5a_2_0">
            <a:extLst>
              <a:ext uri="{FF2B5EF4-FFF2-40B4-BE49-F238E27FC236}">
                <a16:creationId xmlns:a16="http://schemas.microsoft.com/office/drawing/2014/main" id="{7E97B313-54B5-4C83-ABC1-33D56521E7AE}"/>
              </a:ext>
            </a:extLst>
          </p:cNvPr>
          <p:cNvSpPr txBox="1"/>
          <p:nvPr/>
        </p:nvSpPr>
        <p:spPr>
          <a:xfrm>
            <a:off x="2263851" y="645071"/>
            <a:ext cx="248912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개발 후기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682B4-7F9D-4EA3-AFB6-099F5846C2ED}"/>
              </a:ext>
            </a:extLst>
          </p:cNvPr>
          <p:cNvSpPr txBox="1"/>
          <p:nvPr/>
        </p:nvSpPr>
        <p:spPr>
          <a:xfrm>
            <a:off x="1735523" y="1974219"/>
            <a:ext cx="7299511" cy="4215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팀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1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의 팀장으로써 우리 팀이 만들어낼 결과물이 성공적인 방향으로 </a:t>
            </a:r>
            <a:r>
              <a:rPr lang="ko-KR" altLang="en-US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가기위해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문제해결에 대해 보다 더 다양한 방식을 물색해보기도 하고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팀원의 어려움에 적극적으로 도움을 주려 노력하기도 해보며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팀장이 갖는 책임감에 대해 개인적으로도 </a:t>
            </a:r>
            <a:r>
              <a:rPr lang="ko-KR" altLang="en-US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많은걸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배우는 기회가 되었으며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개발자로써도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이번에 프로젝트를 하며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배워보지 않은 장바구니 라는 기능을 구현하면서 겪은 다양한 시행착오로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비록 초기 계획과 결과물이 완전히 일치하진 </a:t>
            </a:r>
            <a:r>
              <a:rPr lang="ko-KR" altLang="en-US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않았어도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덕분에 그러한 과정에서 결국 그래도 스스로 만족할 만한 결과물을 만들었다는 경험이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앞으로 개발자의 길로 들어설 저에게 큰 자신감을 심어주었습니다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아주 좋은 팀원들을 만나 큰 어려움 없이 순탄한 팀 프로젝트가 되었다는 사실에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팀원들에게 감사하며 </a:t>
            </a: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이번 팀프로젝트 덕분에 팀의 </a:t>
            </a:r>
            <a:r>
              <a:rPr lang="ko-KR" altLang="en-US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일원으로써도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, 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또 </a:t>
            </a:r>
            <a:r>
              <a:rPr lang="ko-KR" altLang="en-US" sz="1200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개발자로써도</a:t>
            </a:r>
            <a:r>
              <a:rPr lang="ko-KR" altLang="en-US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 아주 값진 경험을 했다고 느낍니다</a:t>
            </a: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99861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4"/>
          <p:cNvSpPr txBox="1"/>
          <p:nvPr/>
        </p:nvSpPr>
        <p:spPr>
          <a:xfrm>
            <a:off x="2263852" y="645071"/>
            <a:ext cx="23262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요구사항</a:t>
            </a:r>
            <a:endParaRPr sz="3000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0;gd1edc10b5a_2_0">
            <a:extLst>
              <a:ext uri="{FF2B5EF4-FFF2-40B4-BE49-F238E27FC236}">
                <a16:creationId xmlns:a16="http://schemas.microsoft.com/office/drawing/2014/main" id="{B2A48295-2CAB-43D0-80BE-5BD4818B96DA}"/>
              </a:ext>
            </a:extLst>
          </p:cNvPr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0375D9E-72FB-4AEE-BC00-A6ED4F274E4E}"/>
              </a:ext>
            </a:extLst>
          </p:cNvPr>
          <p:cNvSpPr txBox="1">
            <a:spLocks/>
          </p:cNvSpPr>
          <p:nvPr/>
        </p:nvSpPr>
        <p:spPr>
          <a:xfrm>
            <a:off x="1419829" y="2816244"/>
            <a:ext cx="9603275" cy="345061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dirty="0"/>
              <a:t>도서 목록</a:t>
            </a:r>
            <a:r>
              <a:rPr lang="en-US" altLang="ko-KR" dirty="0"/>
              <a:t>, </a:t>
            </a:r>
            <a:r>
              <a:rPr lang="ko-KR" altLang="en-US" dirty="0"/>
              <a:t>도서 정보 보기</a:t>
            </a:r>
            <a:r>
              <a:rPr lang="en-US" altLang="ko-KR" dirty="0"/>
              <a:t>, </a:t>
            </a:r>
            <a:r>
              <a:rPr lang="ko-KR" altLang="en-US" dirty="0"/>
              <a:t>도서 등록</a:t>
            </a:r>
            <a:r>
              <a:rPr lang="en-US" altLang="ko-KR" dirty="0"/>
              <a:t>, </a:t>
            </a:r>
            <a:r>
              <a:rPr lang="ko-KR" altLang="en-US" dirty="0"/>
              <a:t>도서 수정</a:t>
            </a:r>
            <a:r>
              <a:rPr lang="en-US" altLang="ko-KR" dirty="0"/>
              <a:t>, </a:t>
            </a:r>
            <a:r>
              <a:rPr lang="ko-KR" altLang="en-US" dirty="0"/>
              <a:t>도서 삭제를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사용자는 현재 판매 중인 도서 목록과 도서 정보 보기를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관리자는 도서 등록</a:t>
            </a:r>
            <a:r>
              <a:rPr lang="en-US" altLang="ko-KR" dirty="0"/>
              <a:t>, </a:t>
            </a:r>
            <a:r>
              <a:rPr lang="ko-KR" altLang="en-US" dirty="0"/>
              <a:t>도서 수정</a:t>
            </a:r>
            <a:r>
              <a:rPr lang="en-US" altLang="ko-KR" dirty="0"/>
              <a:t>, </a:t>
            </a:r>
            <a:r>
              <a:rPr lang="ko-KR" altLang="en-US" dirty="0"/>
              <a:t>도서 삭제를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사용자는 상품을 검색하여 찾을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7FDA7E20-A9A8-45FB-B8B4-64571F90FBBA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2-1. </a:t>
            </a:r>
            <a:r>
              <a:rPr lang="ko-KR" altLang="en-US" sz="1500" b="1" dirty="0">
                <a:solidFill>
                  <a:schemeClr val="accent4"/>
                </a:solidFill>
              </a:rPr>
              <a:t>도서목록</a:t>
            </a:r>
            <a:endParaRPr sz="1500" b="1" dirty="0"/>
          </a:p>
        </p:txBody>
      </p:sp>
      <p:sp>
        <p:nvSpPr>
          <p:cNvPr id="10" name="Google Shape;120;p4">
            <a:extLst>
              <a:ext uri="{FF2B5EF4-FFF2-40B4-BE49-F238E27FC236}">
                <a16:creationId xmlns:a16="http://schemas.microsoft.com/office/drawing/2014/main" id="{25EEB865-90DF-4DB5-874E-42DBC70DB3E3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10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4"/>
          <p:cNvSpPr txBox="1"/>
          <p:nvPr/>
        </p:nvSpPr>
        <p:spPr>
          <a:xfrm>
            <a:off x="2263852" y="645071"/>
            <a:ext cx="23262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4"/>
                </a:solidFill>
              </a:rPr>
              <a:t>요구사항</a:t>
            </a:r>
            <a:endParaRPr sz="3000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0;gd1edc10b5a_2_0">
            <a:extLst>
              <a:ext uri="{FF2B5EF4-FFF2-40B4-BE49-F238E27FC236}">
                <a16:creationId xmlns:a16="http://schemas.microsoft.com/office/drawing/2014/main" id="{B2A48295-2CAB-43D0-80BE-5BD4818B96DA}"/>
              </a:ext>
            </a:extLst>
          </p:cNvPr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0375D9E-72FB-4AEE-BC00-A6ED4F274E4E}"/>
              </a:ext>
            </a:extLst>
          </p:cNvPr>
          <p:cNvSpPr txBox="1">
            <a:spLocks/>
          </p:cNvSpPr>
          <p:nvPr/>
        </p:nvSpPr>
        <p:spPr>
          <a:xfrm>
            <a:off x="1381729" y="2819291"/>
            <a:ext cx="9603275" cy="345061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dirty="0"/>
              <a:t>장바구니 목록</a:t>
            </a:r>
            <a:r>
              <a:rPr lang="en-US" altLang="ko-KR" dirty="0"/>
              <a:t>, </a:t>
            </a:r>
            <a:r>
              <a:rPr lang="ko-KR" altLang="en-US" dirty="0"/>
              <a:t>장바구니 상품 등록</a:t>
            </a:r>
            <a:r>
              <a:rPr lang="en-US" altLang="ko-KR" dirty="0"/>
              <a:t>, </a:t>
            </a:r>
            <a:r>
              <a:rPr lang="ko-KR" altLang="en-US" dirty="0"/>
              <a:t>수량 조정</a:t>
            </a:r>
            <a:r>
              <a:rPr lang="en-US" altLang="ko-KR" dirty="0"/>
              <a:t>, </a:t>
            </a:r>
            <a:r>
              <a:rPr lang="ko-KR" altLang="en-US" dirty="0"/>
              <a:t>장바구니 상품 삭제를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사용자는 현재 저장해 놓은 장바구니의 도서 수량 조정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결제를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관리자는 모든 회원의 장바구니의 도서 수량 조정</a:t>
            </a:r>
            <a:r>
              <a:rPr lang="en-US" altLang="ko-KR" dirty="0"/>
              <a:t>, </a:t>
            </a:r>
            <a:r>
              <a:rPr lang="ko-KR" altLang="en-US" dirty="0"/>
              <a:t>삭제를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Google Shape;194;gd1edc10b5a_2_0">
            <a:extLst>
              <a:ext uri="{FF2B5EF4-FFF2-40B4-BE49-F238E27FC236}">
                <a16:creationId xmlns:a16="http://schemas.microsoft.com/office/drawing/2014/main" id="{7FDA7E20-A9A8-45FB-B8B4-64571F90FBBA}"/>
              </a:ext>
            </a:extLst>
          </p:cNvPr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2-2. </a:t>
            </a:r>
            <a:r>
              <a:rPr lang="ko-KR" altLang="en-US" sz="1500" b="1" dirty="0">
                <a:solidFill>
                  <a:schemeClr val="accent4"/>
                </a:solidFill>
              </a:rPr>
              <a:t>장바구니</a:t>
            </a:r>
            <a:endParaRPr sz="1500" b="1" dirty="0"/>
          </a:p>
        </p:txBody>
      </p:sp>
      <p:sp>
        <p:nvSpPr>
          <p:cNvPr id="10" name="Google Shape;120;p4">
            <a:extLst>
              <a:ext uri="{FF2B5EF4-FFF2-40B4-BE49-F238E27FC236}">
                <a16:creationId xmlns:a16="http://schemas.microsoft.com/office/drawing/2014/main" id="{928C9D24-1E41-4E7F-B425-5C86CE460F2A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52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4"/>
          <p:cNvSpPr txBox="1"/>
          <p:nvPr/>
        </p:nvSpPr>
        <p:spPr>
          <a:xfrm>
            <a:off x="2263852" y="645071"/>
            <a:ext cx="23262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환경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8300"/>
            <a:ext cx="12039599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827" y="35623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오라클, 분기 매출 112억달러...클라우드에 계속 공격 투자 예고 &amp;lt; 컴퓨팅 &amp;lt; 기사본문 - 디지털투데이 (DigitalToday)">
            <a:extLst>
              <a:ext uri="{FF2B5EF4-FFF2-40B4-BE49-F238E27FC236}">
                <a16:creationId xmlns:a16="http://schemas.microsoft.com/office/drawing/2014/main" id="{6C130BC0-B7B5-4E2B-9EA3-F417BC8E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2" y="5067300"/>
            <a:ext cx="2752725" cy="15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90;gd1edc10b5a_2_0">
            <a:extLst>
              <a:ext uri="{FF2B5EF4-FFF2-40B4-BE49-F238E27FC236}">
                <a16:creationId xmlns:a16="http://schemas.microsoft.com/office/drawing/2014/main" id="{F17AFBA6-DBE0-4265-A38A-9EE5A0C02362}"/>
              </a:ext>
            </a:extLst>
          </p:cNvPr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Google Shape;120;p4">
            <a:extLst>
              <a:ext uri="{FF2B5EF4-FFF2-40B4-BE49-F238E27FC236}">
                <a16:creationId xmlns:a16="http://schemas.microsoft.com/office/drawing/2014/main" id="{EA847B1A-9ABB-46DF-A8E6-37526768B84C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79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5"/>
          <p:cNvSpPr txBox="1"/>
          <p:nvPr/>
        </p:nvSpPr>
        <p:spPr>
          <a:xfrm>
            <a:off x="2263852" y="645071"/>
            <a:ext cx="35830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내용</a:t>
            </a:r>
            <a:r>
              <a:rPr lang="en-US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113500" y="1776936"/>
            <a:ext cx="648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개발자</a:t>
            </a:r>
            <a:r>
              <a:rPr lang="en-US" sz="1800" dirty="0"/>
              <a:t> : </a:t>
            </a:r>
            <a:r>
              <a:rPr lang="ko-KR" altLang="en-US" sz="1800" dirty="0" err="1"/>
              <a:t>노재균</a:t>
            </a:r>
            <a:endParaRPr sz="1800" dirty="0"/>
          </a:p>
        </p:txBody>
      </p:sp>
      <p:sp>
        <p:nvSpPr>
          <p:cNvPr id="135" name="Google Shape;135;p5"/>
          <p:cNvSpPr/>
          <p:nvPr/>
        </p:nvSpPr>
        <p:spPr>
          <a:xfrm>
            <a:off x="725800" y="1900086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725800" y="2491286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1113500" y="2378807"/>
            <a:ext cx="6912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공통</a:t>
            </a:r>
            <a:r>
              <a:rPr lang="en-US" sz="1800" dirty="0"/>
              <a:t> </a:t>
            </a:r>
            <a:r>
              <a:rPr lang="en-US" sz="1800" dirty="0" err="1"/>
              <a:t>모듈</a:t>
            </a:r>
            <a:r>
              <a:rPr lang="en-US" sz="18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– </a:t>
            </a:r>
            <a:r>
              <a:rPr lang="ko-KR" altLang="en-US" sz="1800" dirty="0"/>
              <a:t>메인</a:t>
            </a:r>
            <a:r>
              <a:rPr lang="en-US" sz="1800" dirty="0"/>
              <a:t>:  </a:t>
            </a:r>
            <a:r>
              <a:rPr lang="en-US" sz="1800" dirty="0" err="1"/>
              <a:t>src</a:t>
            </a:r>
            <a:r>
              <a:rPr lang="en-US" sz="1800" dirty="0"/>
              <a:t>/main/webapp/main/</a:t>
            </a:r>
            <a:r>
              <a:rPr lang="en-US" sz="1800" dirty="0" err="1"/>
              <a:t>main.jsp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     </a:t>
            </a:r>
            <a:r>
              <a:rPr lang="en-US" sz="1800" dirty="0" err="1"/>
              <a:t>src</a:t>
            </a:r>
            <a:r>
              <a:rPr lang="en-US" sz="1800" dirty="0"/>
              <a:t>/main/webapp/include/</a:t>
            </a:r>
            <a:r>
              <a:rPr lang="en-US" sz="1800" dirty="0" err="1"/>
              <a:t>bookBoardList.jsp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     </a:t>
            </a:r>
            <a:r>
              <a:rPr lang="en-US" sz="1800" dirty="0" err="1"/>
              <a:t>src</a:t>
            </a:r>
            <a:r>
              <a:rPr lang="en-US" sz="1800" dirty="0"/>
              <a:t>/main/webapp/include/</a:t>
            </a:r>
            <a:r>
              <a:rPr lang="en-US" sz="1800" dirty="0" err="1"/>
              <a:t>noticeList.jsp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     </a:t>
            </a:r>
            <a:r>
              <a:rPr lang="en-US" sz="1800" dirty="0" err="1"/>
              <a:t>src</a:t>
            </a:r>
            <a:r>
              <a:rPr lang="en-US" sz="1800" dirty="0"/>
              <a:t>/main/webapp/include/</a:t>
            </a:r>
            <a:r>
              <a:rPr lang="en-US" sz="1800" dirty="0" err="1"/>
              <a:t>qnaList.jsp</a:t>
            </a:r>
            <a:endParaRPr sz="1800" dirty="0"/>
          </a:p>
        </p:txBody>
      </p:sp>
      <p:sp>
        <p:nvSpPr>
          <p:cNvPr id="138" name="Google Shape;138;p5"/>
          <p:cNvSpPr/>
          <p:nvPr/>
        </p:nvSpPr>
        <p:spPr>
          <a:xfrm>
            <a:off x="725800" y="415131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74736" y="4022255"/>
            <a:ext cx="805973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개별</a:t>
            </a:r>
            <a:r>
              <a:rPr lang="en-US" sz="1800" dirty="0"/>
              <a:t> 모듈.1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– </a:t>
            </a:r>
            <a:r>
              <a:rPr lang="ko-KR" altLang="en-US" sz="1800" dirty="0"/>
              <a:t>도서목록</a:t>
            </a:r>
            <a:r>
              <a:rPr lang="en-US" sz="1800" dirty="0"/>
              <a:t> : </a:t>
            </a:r>
            <a:r>
              <a:rPr lang="en-US" sz="1800" dirty="0" err="1"/>
              <a:t>BookIng</a:t>
            </a:r>
            <a:r>
              <a:rPr lang="en-US" sz="1800" dirty="0"/>
              <a:t>/</a:t>
            </a:r>
            <a:r>
              <a:rPr lang="en-US" sz="1800" dirty="0" err="1"/>
              <a:t>src</a:t>
            </a:r>
            <a:r>
              <a:rPr lang="en-US" sz="1800" dirty="0"/>
              <a:t>/main/webapp/</a:t>
            </a:r>
            <a:r>
              <a:rPr lang="en-US" sz="1800" dirty="0" err="1"/>
              <a:t>bookBoard</a:t>
            </a:r>
            <a:r>
              <a:rPr lang="en-US" sz="1800" dirty="0"/>
              <a:t>/</a:t>
            </a:r>
            <a:r>
              <a:rPr lang="en-US" sz="1800" dirty="0" err="1"/>
              <a:t>list.jsp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     </a:t>
            </a:r>
            <a:r>
              <a:rPr lang="en-US" sz="1800" dirty="0" err="1"/>
              <a:t>BookIng</a:t>
            </a:r>
            <a:r>
              <a:rPr lang="en-US" sz="1800" dirty="0"/>
              <a:t>/</a:t>
            </a:r>
            <a:r>
              <a:rPr lang="en-US" sz="1800" dirty="0" err="1"/>
              <a:t>src</a:t>
            </a:r>
            <a:r>
              <a:rPr lang="en-US" sz="1800" dirty="0"/>
              <a:t>/main/webapp/</a:t>
            </a:r>
            <a:r>
              <a:rPr lang="en-US" sz="1800" dirty="0" err="1"/>
              <a:t>bookBoard</a:t>
            </a:r>
            <a:r>
              <a:rPr lang="en-US" sz="1800" dirty="0"/>
              <a:t>/</a:t>
            </a:r>
            <a:r>
              <a:rPr lang="en-US" sz="1800" dirty="0" err="1"/>
              <a:t>view.jsp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	      </a:t>
            </a:r>
            <a:r>
              <a:rPr lang="en-US" sz="1800" dirty="0" err="1">
                <a:solidFill>
                  <a:schemeClr val="dk1"/>
                </a:solidFill>
              </a:rPr>
              <a:t>BookIng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src</a:t>
            </a:r>
            <a:r>
              <a:rPr lang="en-US" sz="1800" dirty="0">
                <a:solidFill>
                  <a:schemeClr val="dk1"/>
                </a:solidFill>
              </a:rPr>
              <a:t>/main/webapp/</a:t>
            </a:r>
            <a:r>
              <a:rPr lang="en-US" sz="1800" dirty="0" err="1">
                <a:solidFill>
                  <a:schemeClr val="dk1"/>
                </a:solidFill>
              </a:rPr>
              <a:t>bookBoard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writeForm.jsp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	      </a:t>
            </a:r>
            <a:r>
              <a:rPr lang="en-US" sz="1800" dirty="0" err="1">
                <a:solidFill>
                  <a:schemeClr val="dk1"/>
                </a:solidFill>
              </a:rPr>
              <a:t>BookIng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src</a:t>
            </a:r>
            <a:r>
              <a:rPr lang="en-US" sz="1800" dirty="0">
                <a:solidFill>
                  <a:schemeClr val="dk1"/>
                </a:solidFill>
              </a:rPr>
              <a:t>/main/webapp/</a:t>
            </a:r>
            <a:r>
              <a:rPr lang="en-US" sz="1800" dirty="0" err="1">
                <a:solidFill>
                  <a:schemeClr val="dk1"/>
                </a:solidFill>
              </a:rPr>
              <a:t>bookBoard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write.jsp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	      </a:t>
            </a:r>
            <a:r>
              <a:rPr lang="en-US" sz="1800" dirty="0" err="1">
                <a:solidFill>
                  <a:schemeClr val="dk1"/>
                </a:solidFill>
              </a:rPr>
              <a:t>BookIng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src</a:t>
            </a:r>
            <a:r>
              <a:rPr lang="en-US" sz="1800" dirty="0">
                <a:solidFill>
                  <a:schemeClr val="dk1"/>
                </a:solidFill>
              </a:rPr>
              <a:t>/main/webapp/</a:t>
            </a:r>
            <a:r>
              <a:rPr lang="en-US" sz="1800" dirty="0" err="1">
                <a:solidFill>
                  <a:schemeClr val="dk1"/>
                </a:solidFill>
              </a:rPr>
              <a:t>bookBoard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updateForm.jsp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en-US" altLang="ko-KR" sz="1800" dirty="0"/>
              <a:t>	      </a:t>
            </a:r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/main/webapp/</a:t>
            </a:r>
            <a:r>
              <a:rPr lang="en-US" altLang="ko-KR" sz="1800" dirty="0" err="1">
                <a:solidFill>
                  <a:schemeClr val="dk1"/>
                </a:solidFill>
              </a:rPr>
              <a:t>bookBoard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update.jsp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en-US" altLang="ko-KR" sz="1800" dirty="0"/>
              <a:t>	      </a:t>
            </a:r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/main/webapp/</a:t>
            </a:r>
            <a:r>
              <a:rPr lang="en-US" altLang="ko-KR" sz="1800" dirty="0" err="1">
                <a:solidFill>
                  <a:schemeClr val="dk1"/>
                </a:solidFill>
              </a:rPr>
              <a:t>bookBoard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delete.jsp</a:t>
            </a: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en-US" altLang="ko-KR" sz="1800" dirty="0"/>
              <a:t>	      </a:t>
            </a:r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/main/webapp/</a:t>
            </a:r>
            <a:r>
              <a:rPr lang="en-US" altLang="ko-KR" sz="1800" dirty="0" err="1">
                <a:solidFill>
                  <a:schemeClr val="dk1"/>
                </a:solidFill>
              </a:rPr>
              <a:t>bookBoard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changeCover.jsp</a:t>
            </a:r>
            <a:endParaRPr lang="en-US" altLang="ko-KR" sz="1800" dirty="0">
              <a:solidFill>
                <a:schemeClr val="dk1"/>
              </a:solidFill>
            </a:endParaRPr>
          </a:p>
        </p:txBody>
      </p:sp>
      <p:sp>
        <p:nvSpPr>
          <p:cNvPr id="14" name="Google Shape;190;gd1edc10b5a_2_0">
            <a:extLst>
              <a:ext uri="{FF2B5EF4-FFF2-40B4-BE49-F238E27FC236}">
                <a16:creationId xmlns:a16="http://schemas.microsoft.com/office/drawing/2014/main" id="{70892B1B-F079-4D4C-9DE3-279AFDD35E7A}"/>
              </a:ext>
            </a:extLst>
          </p:cNvPr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Google Shape;120;p4">
            <a:extLst>
              <a:ext uri="{FF2B5EF4-FFF2-40B4-BE49-F238E27FC236}">
                <a16:creationId xmlns:a16="http://schemas.microsoft.com/office/drawing/2014/main" id="{E73EB81D-4DEA-4C77-9B1D-E6CB51F4517B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5"/>
          <p:cNvSpPr txBox="1"/>
          <p:nvPr/>
        </p:nvSpPr>
        <p:spPr>
          <a:xfrm>
            <a:off x="2263852" y="645071"/>
            <a:ext cx="35830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내용</a:t>
            </a:r>
            <a:r>
              <a:rPr lang="en-US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748950" y="4694341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748950" y="188527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136650" y="1762125"/>
            <a:ext cx="81067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개별 모듈</a:t>
            </a:r>
            <a:r>
              <a:rPr lang="en-US" altLang="ko-KR" sz="1800" dirty="0"/>
              <a:t>.2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    - </a:t>
            </a:r>
            <a:r>
              <a:rPr lang="ko-KR" altLang="en-US" sz="1800" dirty="0"/>
              <a:t>장바구니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BookIng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/main/webapp/</a:t>
            </a:r>
            <a:r>
              <a:rPr lang="en-US" altLang="ko-KR" sz="1800" dirty="0" err="1"/>
              <a:t>bookCart</a:t>
            </a:r>
            <a:r>
              <a:rPr lang="en-US" altLang="ko-KR" sz="1800" dirty="0"/>
              <a:t>/</a:t>
            </a:r>
            <a:r>
              <a:rPr lang="en-US" altLang="ko-KR" sz="1800" dirty="0" err="1"/>
              <a:t>addCart.jsp</a:t>
            </a:r>
            <a:r>
              <a:rPr lang="en-US" altLang="ko-KR" sz="1800" dirty="0"/>
              <a:t>	    		         </a:t>
            </a:r>
            <a:r>
              <a:rPr lang="en-US" altLang="ko-KR" sz="1800" dirty="0" err="1"/>
              <a:t>BookIng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/main/webapp/</a:t>
            </a:r>
            <a:r>
              <a:rPr lang="en-US" altLang="ko-KR" sz="1800" dirty="0" err="1"/>
              <a:t>bookCart</a:t>
            </a:r>
            <a:r>
              <a:rPr lang="en-US" altLang="ko-KR" sz="1800" dirty="0"/>
              <a:t>/</a:t>
            </a:r>
            <a:r>
              <a:rPr lang="en-US" altLang="ko-KR" sz="1800" dirty="0" err="1"/>
              <a:t>addCartM.jsp</a:t>
            </a:r>
            <a:endParaRPr lang="en-US" altLang="ko-K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 </a:t>
            </a:r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/main/webapp/</a:t>
            </a:r>
            <a:r>
              <a:rPr lang="en-US" altLang="ko-KR" sz="1800" dirty="0" err="1">
                <a:solidFill>
                  <a:schemeClr val="dk1"/>
                </a:solidFill>
              </a:rPr>
              <a:t>bookCart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cartList.jsp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	         </a:t>
            </a:r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/main/webapp/</a:t>
            </a:r>
            <a:r>
              <a:rPr lang="en-US" altLang="ko-KR" sz="1800" dirty="0" err="1"/>
              <a:t>bookCart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cartMasterList.jsp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	         </a:t>
            </a:r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/main/webapp/</a:t>
            </a:r>
            <a:r>
              <a:rPr lang="en-US" altLang="ko-KR" sz="1800" dirty="0" err="1">
                <a:solidFill>
                  <a:schemeClr val="dk1"/>
                </a:solidFill>
              </a:rPr>
              <a:t>bookCart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deleteBooks.jsp</a:t>
            </a: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en-US" altLang="ko-KR" sz="1800" dirty="0"/>
              <a:t>	         </a:t>
            </a:r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/main/webapp/</a:t>
            </a:r>
            <a:r>
              <a:rPr lang="en-US" altLang="ko-KR" sz="1800" dirty="0" err="1">
                <a:solidFill>
                  <a:schemeClr val="dk1"/>
                </a:solidFill>
              </a:rPr>
              <a:t>bookCart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deleteBooksM.jsp</a:t>
            </a: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en-US" altLang="ko-KR" sz="1800" dirty="0"/>
              <a:t>	         </a:t>
            </a:r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/main/webapp/</a:t>
            </a:r>
            <a:r>
              <a:rPr lang="en-US" altLang="ko-KR" sz="1800" dirty="0" err="1">
                <a:solidFill>
                  <a:schemeClr val="dk1"/>
                </a:solidFill>
              </a:rPr>
              <a:t>bookCart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deleteCart.jsp</a:t>
            </a:r>
            <a:endParaRPr lang="en-US" altLang="ko-KR" sz="1800" dirty="0">
              <a:solidFill>
                <a:schemeClr val="dk1"/>
              </a:solidFill>
            </a:endParaRPr>
          </a:p>
          <a:p>
            <a:r>
              <a:rPr lang="en-US" altLang="ko-KR" sz="1800" dirty="0"/>
              <a:t>	         </a:t>
            </a:r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/main/webapp/</a:t>
            </a:r>
            <a:r>
              <a:rPr lang="en-US" altLang="ko-KR" sz="1800" dirty="0" err="1">
                <a:solidFill>
                  <a:schemeClr val="dk1"/>
                </a:solidFill>
              </a:rPr>
              <a:t>bookCart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purchase.jsp</a:t>
            </a:r>
            <a:endParaRPr sz="1800" dirty="0"/>
          </a:p>
        </p:txBody>
      </p:sp>
      <p:sp>
        <p:nvSpPr>
          <p:cNvPr id="14" name="Google Shape;190;gd1edc10b5a_2_0">
            <a:extLst>
              <a:ext uri="{FF2B5EF4-FFF2-40B4-BE49-F238E27FC236}">
                <a16:creationId xmlns:a16="http://schemas.microsoft.com/office/drawing/2014/main" id="{70892B1B-F079-4D4C-9DE3-279AFDD35E7A}"/>
              </a:ext>
            </a:extLst>
          </p:cNvPr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Google Shape;139;p5">
            <a:extLst>
              <a:ext uri="{FF2B5EF4-FFF2-40B4-BE49-F238E27FC236}">
                <a16:creationId xmlns:a16="http://schemas.microsoft.com/office/drawing/2014/main" id="{95136D6B-721B-48E6-9F65-85121E15E381}"/>
              </a:ext>
            </a:extLst>
          </p:cNvPr>
          <p:cNvSpPr txBox="1"/>
          <p:nvPr/>
        </p:nvSpPr>
        <p:spPr>
          <a:xfrm>
            <a:off x="1136650" y="4584925"/>
            <a:ext cx="81067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데이터 처리 객체 </a:t>
            </a:r>
            <a:endParaRPr lang="en-US" altLang="ko-K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   - </a:t>
            </a:r>
            <a:r>
              <a:rPr lang="ko-KR" altLang="en-US" sz="1800" dirty="0"/>
              <a:t>도서목록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com.BookIng.bookBoard.service.BookBoardListServcie</a:t>
            </a:r>
            <a:endParaRPr lang="en-US" altLang="ko-K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com.BookIng.bookBoard.service.B</a:t>
            </a:r>
            <a:r>
              <a:rPr lang="en-US" altLang="ko-KR" sz="1800" dirty="0" err="1"/>
              <a:t>ookBoard</a:t>
            </a:r>
            <a:r>
              <a:rPr lang="en-US" altLang="ko-KR" sz="1800" dirty="0" err="1">
                <a:solidFill>
                  <a:schemeClr val="dk1"/>
                </a:solidFill>
              </a:rPr>
              <a:t>ViewServcie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com.BookIng.bookBoard.service.B</a:t>
            </a:r>
            <a:r>
              <a:rPr lang="en-US" altLang="ko-KR" sz="1800" dirty="0" err="1"/>
              <a:t>ookBoard</a:t>
            </a:r>
            <a:r>
              <a:rPr lang="en-US" altLang="ko-KR" sz="1800" dirty="0" err="1">
                <a:solidFill>
                  <a:schemeClr val="dk1"/>
                </a:solidFill>
              </a:rPr>
              <a:t>WriteServcie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com.BookIng.bookBoard.service.B</a:t>
            </a:r>
            <a:r>
              <a:rPr lang="en-US" altLang="ko-KR" sz="1800" dirty="0" err="1"/>
              <a:t>ookBoard</a:t>
            </a:r>
            <a:r>
              <a:rPr lang="en-US" altLang="ko-KR" sz="1800" dirty="0" err="1">
                <a:solidFill>
                  <a:schemeClr val="dk1"/>
                </a:solidFill>
              </a:rPr>
              <a:t>UpdateServcie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com.BookIng.bookBoard.service.B</a:t>
            </a:r>
            <a:r>
              <a:rPr lang="en-US" altLang="ko-KR" sz="1800" dirty="0" err="1"/>
              <a:t>ookBoard</a:t>
            </a:r>
            <a:r>
              <a:rPr lang="en-US" altLang="ko-KR" sz="1800" dirty="0" err="1">
                <a:solidFill>
                  <a:schemeClr val="dk1"/>
                </a:solidFill>
              </a:rPr>
              <a:t>DeleteServcie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com.BookIng.bookBoard.service.CoverChangeService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</a:endParaRPr>
          </a:p>
        </p:txBody>
      </p:sp>
      <p:sp>
        <p:nvSpPr>
          <p:cNvPr id="11" name="Google Shape;120;p4">
            <a:extLst>
              <a:ext uri="{FF2B5EF4-FFF2-40B4-BE49-F238E27FC236}">
                <a16:creationId xmlns:a16="http://schemas.microsoft.com/office/drawing/2014/main" id="{95BF9A28-0087-4E60-8AD1-4E73ABC53FFD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5"/>
          <p:cNvSpPr txBox="1"/>
          <p:nvPr/>
        </p:nvSpPr>
        <p:spPr>
          <a:xfrm>
            <a:off x="2263852" y="645071"/>
            <a:ext cx="35830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내용</a:t>
            </a:r>
            <a:r>
              <a:rPr lang="en-US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744850" y="1879150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132550" y="1756000"/>
            <a:ext cx="81067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데이터 처리 객체 </a:t>
            </a:r>
            <a:endParaRPr lang="en-US" altLang="ko-K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   - </a:t>
            </a:r>
            <a:r>
              <a:rPr lang="ko-KR" altLang="en-US" sz="1800" dirty="0"/>
              <a:t>도서목록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com.BookIng.bookCart.service.BookCartAddMService</a:t>
            </a:r>
            <a:endParaRPr lang="en-US" altLang="ko-K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com.BookIng.bookCart.service.BookCartAddService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com.BookIng.bookCart.service.BookCartCountMService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com.BookIng.bookCart.service.BookCartCountService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com.BookIng.bookCart.service.BookCartDeleteCartService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com.BookIng.bookCart.service.BookCartDeleteService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	        </a:t>
            </a:r>
            <a:r>
              <a:rPr lang="en-US" altLang="ko-KR" sz="1800" dirty="0" err="1"/>
              <a:t>com.BookIng.bookCart.service.BookCartListService</a:t>
            </a:r>
            <a:endParaRPr lang="en-US" altLang="ko-K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com.BookIng.bookCart.service.BookCartMasterListService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com.BookIng.bookCart.service.BookCartViewService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</a:rPr>
              <a:t>	        </a:t>
            </a:r>
            <a:r>
              <a:rPr lang="en-US" altLang="ko-KR" sz="1800" dirty="0" err="1">
                <a:solidFill>
                  <a:schemeClr val="dk1"/>
                </a:solidFill>
              </a:rPr>
              <a:t>com.BookIng.bookCart.service.CoverChangeService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</a:endParaRPr>
          </a:p>
        </p:txBody>
      </p:sp>
      <p:sp>
        <p:nvSpPr>
          <p:cNvPr id="14" name="Google Shape;190;gd1edc10b5a_2_0">
            <a:extLst>
              <a:ext uri="{FF2B5EF4-FFF2-40B4-BE49-F238E27FC236}">
                <a16:creationId xmlns:a16="http://schemas.microsoft.com/office/drawing/2014/main" id="{70892B1B-F079-4D4C-9DE3-279AFDD35E7A}"/>
              </a:ext>
            </a:extLst>
          </p:cNvPr>
          <p:cNvSpPr txBox="1"/>
          <p:nvPr/>
        </p:nvSpPr>
        <p:spPr>
          <a:xfrm>
            <a:off x="101599" y="158119"/>
            <a:ext cx="18319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Team1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endParaRPr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Google Shape;140;p5">
            <a:extLst>
              <a:ext uri="{FF2B5EF4-FFF2-40B4-BE49-F238E27FC236}">
                <a16:creationId xmlns:a16="http://schemas.microsoft.com/office/drawing/2014/main" id="{617C4BA6-1898-4556-ADE6-28B3DA2DFDBB}"/>
              </a:ext>
            </a:extLst>
          </p:cNvPr>
          <p:cNvSpPr txBox="1"/>
          <p:nvPr/>
        </p:nvSpPr>
        <p:spPr>
          <a:xfrm>
            <a:off x="1132550" y="5052855"/>
            <a:ext cx="6207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DB </a:t>
            </a:r>
            <a:r>
              <a:rPr lang="en-US" sz="1800" dirty="0" err="1">
                <a:solidFill>
                  <a:schemeClr val="dk1"/>
                </a:solidFill>
              </a:rPr>
              <a:t>처리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객체</a:t>
            </a:r>
            <a:r>
              <a:rPr lang="en-US" sz="1800" dirty="0">
                <a:solidFill>
                  <a:schemeClr val="dk1"/>
                </a:solidFill>
              </a:rPr>
              <a:t> 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      - </a:t>
            </a:r>
            <a:r>
              <a:rPr lang="en-US" sz="1800" dirty="0" err="1">
                <a:solidFill>
                  <a:schemeClr val="dk1"/>
                </a:solidFill>
              </a:rPr>
              <a:t>com.BookIng.bookBoard.dao</a:t>
            </a: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        </a:t>
            </a:r>
            <a:r>
              <a:rPr lang="en-US" sz="1800" dirty="0" err="1">
                <a:solidFill>
                  <a:schemeClr val="dk1"/>
                </a:solidFill>
              </a:rPr>
              <a:t>com.BookIng.bookCart.dao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6" name="Google Shape;138;p5">
            <a:extLst>
              <a:ext uri="{FF2B5EF4-FFF2-40B4-BE49-F238E27FC236}">
                <a16:creationId xmlns:a16="http://schemas.microsoft.com/office/drawing/2014/main" id="{B5C7B7BF-B5AB-44DF-9F8B-1FCC00938C2F}"/>
              </a:ext>
            </a:extLst>
          </p:cNvPr>
          <p:cNvSpPr/>
          <p:nvPr/>
        </p:nvSpPr>
        <p:spPr>
          <a:xfrm>
            <a:off x="744850" y="515695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20;p4">
            <a:extLst>
              <a:ext uri="{FF2B5EF4-FFF2-40B4-BE49-F238E27FC236}">
                <a16:creationId xmlns:a16="http://schemas.microsoft.com/office/drawing/2014/main" id="{D21144BC-2FA9-4A71-8D8E-7F004DFFDB7E}"/>
              </a:ext>
            </a:extLst>
          </p:cNvPr>
          <p:cNvSpPr txBox="1"/>
          <p:nvPr/>
        </p:nvSpPr>
        <p:spPr>
          <a:xfrm>
            <a:off x="1620074" y="591143"/>
            <a:ext cx="62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-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89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rgbClr val="000000"/>
      </a:dk1>
      <a:lt1>
        <a:srgbClr val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3387</Words>
  <Application>Microsoft Office PowerPoint</Application>
  <PresentationFormat>와이드스크린</PresentationFormat>
  <Paragraphs>813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Adobe 고딕 Std B</vt:lpstr>
      <vt:lpstr>PanRoman</vt:lpstr>
      <vt:lpstr>양재붓꽃체L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Roh JK</cp:lastModifiedBy>
  <cp:revision>301</cp:revision>
  <dcterms:created xsi:type="dcterms:W3CDTF">2015-07-07T04:48:58Z</dcterms:created>
  <dcterms:modified xsi:type="dcterms:W3CDTF">2022-02-17T09:47:14Z</dcterms:modified>
</cp:coreProperties>
</file>