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handoutMasters/handoutMaster1.xml" ContentType="application/vnd.openxmlformats-officedocument.presentationml.handoutMaster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460" r:id="rId79"/>
    <p:sldMasterId id="2147486461" r:id="rId81"/>
    <p:sldMasterId id="2147486462" r:id="rId83"/>
    <p:sldMasterId id="2147486463" r:id="rId85"/>
    <p:sldMasterId id="2147486464" r:id="rId87"/>
    <p:sldMasterId id="2147486465" r:id="rId89"/>
    <p:sldMasterId id="2147486466" r:id="rId91"/>
  </p:sldMasterIdLst>
  <p:notesMasterIdLst>
    <p:notesMasterId r:id="rId95"/>
  </p:notesMasterIdLst>
  <p:handoutMasterIdLst>
    <p:handoutMasterId r:id="rId93"/>
  </p:handoutMasterIdLst>
  <p:sldIdLst>
    <p:sldId id="276" r:id="rId97"/>
    <p:sldId id="259" r:id="rId98"/>
    <p:sldId id="260" r:id="rId99"/>
    <p:sldId id="258" r:id="rId100"/>
    <p:sldId id="262" r:id="rId101"/>
    <p:sldId id="261" r:id="rId102"/>
    <p:sldId id="263" r:id="rId103"/>
    <p:sldId id="280" r:id="rId104"/>
    <p:sldId id="281" r:id="rId105"/>
    <p:sldId id="282" r:id="rId106"/>
    <p:sldId id="283" r:id="rId107"/>
    <p:sldId id="284" r:id="rId108"/>
    <p:sldId id="264" r:id="rId109"/>
    <p:sldId id="270" r:id="rId110"/>
    <p:sldId id="293" r:id="rId111"/>
    <p:sldId id="294" r:id="rId112"/>
    <p:sldId id="295" r:id="rId113"/>
    <p:sldId id="296" r:id="rId114"/>
    <p:sldId id="297" r:id="rId115"/>
    <p:sldId id="265" r:id="rId116"/>
    <p:sldId id="266" r:id="rId117"/>
    <p:sldId id="278" r:id="rId118"/>
    <p:sldId id="279" r:id="rId119"/>
    <p:sldId id="277" r:id="rId120"/>
    <p:sldId id="267" r:id="rId121"/>
    <p:sldId id="268" r:id="rId122"/>
    <p:sldId id="269" r:id="rId1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slideMaster" Target="slideMasters/slideMaster6.xml"></Relationship><Relationship Id="rId91" Type="http://schemas.openxmlformats.org/officeDocument/2006/relationships/slideMaster" Target="slideMasters/slideMaster7.xml"></Relationship><Relationship Id="rId93" Type="http://schemas.openxmlformats.org/officeDocument/2006/relationships/handoutMaster" Target="handoutMasters/handoutMaster1.xml"></Relationship><Relationship Id="rId95" Type="http://schemas.openxmlformats.org/officeDocument/2006/relationships/notesMaster" Target="notesMasters/notesMaster1.xml"></Relationship><Relationship Id="rId97" Type="http://schemas.openxmlformats.org/officeDocument/2006/relationships/slide" Target="slides/slide1.xml"></Relationship><Relationship Id="rId98" Type="http://schemas.openxmlformats.org/officeDocument/2006/relationships/slide" Target="slides/slide2.xml"></Relationship><Relationship Id="rId99" Type="http://schemas.openxmlformats.org/officeDocument/2006/relationships/slide" Target="slides/slide3.xml"></Relationship><Relationship Id="rId100" Type="http://schemas.openxmlformats.org/officeDocument/2006/relationships/slide" Target="slides/slide4.xml"></Relationship><Relationship Id="rId101" Type="http://schemas.openxmlformats.org/officeDocument/2006/relationships/slide" Target="slides/slide5.xml"></Relationship><Relationship Id="rId102" Type="http://schemas.openxmlformats.org/officeDocument/2006/relationships/slide" Target="slides/slide6.xml"></Relationship><Relationship Id="rId103" Type="http://schemas.openxmlformats.org/officeDocument/2006/relationships/slide" Target="slides/slide7.xml"></Relationship><Relationship Id="rId104" Type="http://schemas.openxmlformats.org/officeDocument/2006/relationships/slide" Target="slides/slide8.xml"></Relationship><Relationship Id="rId105" Type="http://schemas.openxmlformats.org/officeDocument/2006/relationships/slide" Target="slides/slide9.xml"></Relationship><Relationship Id="rId106" Type="http://schemas.openxmlformats.org/officeDocument/2006/relationships/slide" Target="slides/slide10.xml"></Relationship><Relationship Id="rId107" Type="http://schemas.openxmlformats.org/officeDocument/2006/relationships/slide" Target="slides/slide11.xml"></Relationship><Relationship Id="rId108" Type="http://schemas.openxmlformats.org/officeDocument/2006/relationships/slide" Target="slides/slide12.xml"></Relationship><Relationship Id="rId109" Type="http://schemas.openxmlformats.org/officeDocument/2006/relationships/slide" Target="slides/slide13.xml"></Relationship><Relationship Id="rId110" Type="http://schemas.openxmlformats.org/officeDocument/2006/relationships/slide" Target="slides/slide14.xml"></Relationship><Relationship Id="rId111" Type="http://schemas.openxmlformats.org/officeDocument/2006/relationships/slide" Target="slides/slide15.xml"></Relationship><Relationship Id="rId112" Type="http://schemas.openxmlformats.org/officeDocument/2006/relationships/slide" Target="slides/slide16.xml"></Relationship><Relationship Id="rId113" Type="http://schemas.openxmlformats.org/officeDocument/2006/relationships/slide" Target="slides/slide17.xml"></Relationship><Relationship Id="rId114" Type="http://schemas.openxmlformats.org/officeDocument/2006/relationships/slide" Target="slides/slide18.xml"></Relationship><Relationship Id="rId115" Type="http://schemas.openxmlformats.org/officeDocument/2006/relationships/slide" Target="slides/slide19.xml"></Relationship><Relationship Id="rId116" Type="http://schemas.openxmlformats.org/officeDocument/2006/relationships/slide" Target="slides/slide20.xml"></Relationship><Relationship Id="rId117" Type="http://schemas.openxmlformats.org/officeDocument/2006/relationships/slide" Target="slides/slide21.xml"></Relationship><Relationship Id="rId118" Type="http://schemas.openxmlformats.org/officeDocument/2006/relationships/slide" Target="slides/slide22.xml"></Relationship><Relationship Id="rId119" Type="http://schemas.openxmlformats.org/officeDocument/2006/relationships/slide" Target="slides/slide23.xml"></Relationship><Relationship Id="rId120" Type="http://schemas.openxmlformats.org/officeDocument/2006/relationships/slide" Target="slides/slide24.xml"></Relationship><Relationship Id="rId121" Type="http://schemas.openxmlformats.org/officeDocument/2006/relationships/slide" Target="slides/slide25.xml"></Relationship><Relationship Id="rId122" Type="http://schemas.openxmlformats.org/officeDocument/2006/relationships/slide" Target="slides/slide26.xml"></Relationship><Relationship Id="rId123" Type="http://schemas.openxmlformats.org/officeDocument/2006/relationships/slide" Target="slides/slide27.xml"></Relationship><Relationship Id="rId125" Type="http://schemas.openxmlformats.org/officeDocument/2006/relationships/viewProps" Target="viewProps.xml"></Relationship><Relationship Id="rId1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9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 latinLnBrk="0">
              <a:buFontTx/>
              <a:buNone/>
            </a:pPr>
          </a:p>
        </p:txBody>
      </p:sp>
      <p:sp>
        <p:nvSpPr>
          <p:cNvPr id="83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57200" y="1419860"/>
            <a:ext cx="5182235" cy="9810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914400" y="2590800"/>
            <a:ext cx="4267835" cy="1169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81330" y="2937510"/>
            <a:ext cx="5182235" cy="9086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81330" y="1938020"/>
            <a:ext cx="5182235" cy="10001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04800" y="1066800"/>
            <a:ext cx="2693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3098800" y="1066800"/>
            <a:ext cx="2693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304800" y="1023620"/>
            <a:ext cx="2694305" cy="426720"/>
          </a:xfrm>
          <a:prstGeom prst="rect"/>
        </p:spPr>
        <p:txBody>
          <a:bodyPr wrap="square" lIns="91440" tIns="45720" rIns="91440" bIns="45720" vert="horz" anchor="b">
            <a:normAutofit fontScale="77500" lnSpcReduction="2000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304800" y="1449705"/>
            <a:ext cx="2694305" cy="263525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3096260" y="1023620"/>
            <a:ext cx="2695575" cy="426720"/>
          </a:xfrm>
          <a:prstGeom prst="rect"/>
        </p:spPr>
        <p:txBody>
          <a:bodyPr wrap="square" lIns="91440" tIns="45720" rIns="91440" bIns="45720" vert="horz" anchor="b">
            <a:normAutofit fontScale="77500" lnSpcReduction="2000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3096260" y="1449705"/>
            <a:ext cx="2695575" cy="263525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1610"/>
            <a:ext cx="2005965" cy="7753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2383155" y="181610"/>
            <a:ext cx="3408680" cy="390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304800" y="956310"/>
            <a:ext cx="2005965" cy="31286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195070" y="3200400"/>
            <a:ext cx="3658235" cy="37846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195070" y="408305"/>
            <a:ext cx="3658235" cy="27438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195070" y="3578225"/>
            <a:ext cx="3658235" cy="5372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4419600" y="182880"/>
            <a:ext cx="1372235" cy="390207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304800" y="182880"/>
            <a:ext cx="4013835" cy="39020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457200" y="1419860"/>
            <a:ext cx="5182235" cy="9810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914400" y="2590800"/>
            <a:ext cx="4267835" cy="1169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81330" y="2937510"/>
            <a:ext cx="5182235" cy="9086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81330" y="1938020"/>
            <a:ext cx="5182235" cy="10001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04800" y="1066800"/>
            <a:ext cx="2693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3098800" y="1066800"/>
            <a:ext cx="2693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304800" y="1023620"/>
            <a:ext cx="2694305" cy="426720"/>
          </a:xfrm>
          <a:prstGeom prst="rect"/>
        </p:spPr>
        <p:txBody>
          <a:bodyPr wrap="square" lIns="91440" tIns="45720" rIns="91440" bIns="45720" vert="horz" anchor="b">
            <a:normAutofit fontScale="77500" lnSpcReduction="2000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304800" y="1449705"/>
            <a:ext cx="2694305" cy="263525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3096260" y="1023620"/>
            <a:ext cx="2695575" cy="426720"/>
          </a:xfrm>
          <a:prstGeom prst="rect"/>
        </p:spPr>
        <p:txBody>
          <a:bodyPr wrap="square" lIns="91440" tIns="45720" rIns="91440" bIns="45720" vert="horz" anchor="b">
            <a:normAutofit fontScale="77500" lnSpcReduction="2000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3096260" y="1449705"/>
            <a:ext cx="2695575" cy="263525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1610"/>
            <a:ext cx="2005965" cy="7753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2383155" y="181610"/>
            <a:ext cx="3408680" cy="390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304800" y="956310"/>
            <a:ext cx="2005965" cy="31286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195070" y="3200400"/>
            <a:ext cx="3658235" cy="37846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195070" y="408305"/>
            <a:ext cx="3658235" cy="27438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195070" y="3578225"/>
            <a:ext cx="3658235" cy="5372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4419600" y="182880"/>
            <a:ext cx="1372235" cy="390207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304800" y="182880"/>
            <a:ext cx="4013835" cy="39020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Second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Third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Fourth level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�"/>
            </a:pPr>
            <a:r>
              <a:rPr>
                <a:latin typeface="맑은 고딕" charset="0"/>
                <a:ea typeface="맑은 고딕" charset="0"/>
              </a:rPr>
              <a:t>Fifth level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8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9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0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4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2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0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2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82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37" name="Rect 0"/>
          <p:cNvSpPr txBox="1">
            <a:spLocks/>
          </p:cNvSpPr>
          <p:nvPr>
            <p:ph type="body"/>
          </p:nvPr>
        </p:nvSpPr>
        <p:spPr>
          <a:xfrm rot="0">
            <a:off x="6172200" y="1825625"/>
            <a:ext cx="5182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3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body"/>
          </p:nvPr>
        </p:nvSpPr>
        <p:spPr>
          <a:xfrm rot="0">
            <a:off x="840105" y="2505075"/>
            <a:ext cx="5158105" cy="3685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4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6" name="Rect 0"/>
          <p:cNvSpPr txBox="1">
            <a:spLocks/>
          </p:cNvSpPr>
          <p:nvPr>
            <p:ph type="body"/>
          </p:nvPr>
        </p:nvSpPr>
        <p:spPr>
          <a:xfrm rot="0">
            <a:off x="6172200" y="2505075"/>
            <a:ext cx="5184140" cy="3685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5183505" y="987425"/>
            <a:ext cx="6172835" cy="48742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8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4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  <a:noFill/>
          <a:ln w="0">
            <a:noFill/>
            <a:prstDash/>
          </a:ln>
        </p:spPr>
      </p:sp>
      <p:sp>
        <p:nvSpPr>
          <p:cNvPr id="65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8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1" name="Rect 0"/>
          <p:cNvSpPr txBox="1">
            <a:spLocks/>
          </p:cNvSpPr>
          <p:nvPr>
            <p:ph type="body"/>
          </p:nvPr>
        </p:nvSpPr>
        <p:spPr>
          <a:xfrm rot="5400000">
            <a:off x="3920490" y="-1256665"/>
            <a:ext cx="4352290" cy="10516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 0"/>
          <p:cNvSpPr txBox="1">
            <a:spLocks/>
          </p:cNvSpPr>
          <p:nvPr>
            <p:ph type="title"/>
          </p:nvPr>
        </p:nvSpPr>
        <p:spPr>
          <a:xfrm rot="5400000">
            <a:off x="7133590" y="1956435"/>
            <a:ext cx="5812790" cy="2629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7" name="Rect 0"/>
          <p:cNvSpPr txBox="1">
            <a:spLocks/>
          </p:cNvSpPr>
          <p:nvPr>
            <p:ph type="body"/>
          </p:nvPr>
        </p:nvSpPr>
        <p:spPr>
          <a:xfrm rot="5400000">
            <a:off x="1799590" y="-596265"/>
            <a:ext cx="5812790" cy="7734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8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9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0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4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2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2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0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31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2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3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6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5182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37" name="Rect 0"/>
          <p:cNvSpPr txBox="1">
            <a:spLocks/>
          </p:cNvSpPr>
          <p:nvPr>
            <p:ph type="body"/>
          </p:nvPr>
        </p:nvSpPr>
        <p:spPr>
          <a:xfrm rot="0">
            <a:off x="6172200" y="1825625"/>
            <a:ext cx="5182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3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4" name="Rect 0"/>
          <p:cNvSpPr txBox="1">
            <a:spLocks/>
          </p:cNvSpPr>
          <p:nvPr>
            <p:ph type="body"/>
          </p:nvPr>
        </p:nvSpPr>
        <p:spPr>
          <a:xfrm rot="0">
            <a:off x="840105" y="2505075"/>
            <a:ext cx="5158105" cy="3685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4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46" name="Rect 0"/>
          <p:cNvSpPr txBox="1">
            <a:spLocks/>
          </p:cNvSpPr>
          <p:nvPr>
            <p:ph type="body"/>
          </p:nvPr>
        </p:nvSpPr>
        <p:spPr>
          <a:xfrm rot="0">
            <a:off x="6172200" y="2505075"/>
            <a:ext cx="5184140" cy="3685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4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7" name="Rect 0"/>
          <p:cNvSpPr txBox="1">
            <a:spLocks/>
          </p:cNvSpPr>
          <p:nvPr>
            <p:ph type="body"/>
          </p:nvPr>
        </p:nvSpPr>
        <p:spPr>
          <a:xfrm rot="0">
            <a:off x="5183505" y="987425"/>
            <a:ext cx="6172835" cy="48742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31800" latinLnBrk="0"/>
          </a:p>
        </p:txBody>
      </p:sp>
      <p:sp>
        <p:nvSpPr>
          <p:cNvPr id="58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59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0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1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4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  <a:noFill/>
          <a:ln w="0">
            <a:noFill/>
            <a:prstDash/>
          </a:ln>
        </p:spPr>
      </p:sp>
      <p:sp>
        <p:nvSpPr>
          <p:cNvPr id="65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228600" latinLnBrk="0">
              <a:buFontTx/>
              <a:buNone/>
            </a:pPr>
          </a:p>
        </p:txBody>
      </p:sp>
      <p:sp>
        <p:nvSpPr>
          <p:cNvPr id="66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7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8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1" name="Rect 0"/>
          <p:cNvSpPr txBox="1">
            <a:spLocks/>
          </p:cNvSpPr>
          <p:nvPr>
            <p:ph type="body"/>
          </p:nvPr>
        </p:nvSpPr>
        <p:spPr>
          <a:xfrm rot="5400000">
            <a:off x="3920490" y="-1256665"/>
            <a:ext cx="4352290" cy="10516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 0"/>
          <p:cNvSpPr txBox="1">
            <a:spLocks/>
          </p:cNvSpPr>
          <p:nvPr>
            <p:ph type="title"/>
          </p:nvPr>
        </p:nvSpPr>
        <p:spPr>
          <a:xfrm rot="5400000">
            <a:off x="7133590" y="1956435"/>
            <a:ext cx="5812790" cy="26295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7" name="Rect 0"/>
          <p:cNvSpPr txBox="1">
            <a:spLocks/>
          </p:cNvSpPr>
          <p:nvPr>
            <p:ph type="body"/>
          </p:nvPr>
        </p:nvSpPr>
        <p:spPr>
          <a:xfrm rot="5400000">
            <a:off x="1799590" y="-596265"/>
            <a:ext cx="5812790" cy="7734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342900" latinLnBrk="0"/>
          </a:p>
        </p:txBody>
      </p:sp>
      <p:sp>
        <p:nvSpPr>
          <p:cNvPr id="7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8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25" r:id="rId2"/>
    <p:sldLayoutId id="2147485026" r:id="rId3"/>
    <p:sldLayoutId id="2147485027" r:id="rId4"/>
    <p:sldLayoutId id="2147485028" r:id="rId5"/>
    <p:sldLayoutId id="2147485029" r:id="rId6"/>
    <p:sldLayoutId id="2147485030" r:id="rId7"/>
    <p:sldLayoutId id="2147485031" r:id="rId8"/>
    <p:sldLayoutId id="2147485032" r:id="rId9"/>
    <p:sldLayoutId id="2147485033" r:id="rId10"/>
    <p:sldLayoutId id="214748503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Second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Third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Fourth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Fifth level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�#�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Click to edit Master title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Click to edit Master text styles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Second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Third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Fourth level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Clr>
                <a:srgbClr val="000000"/>
              </a:buClr>
              <a:buFont typeface="Arial"/>
              <a:buChar char="�"/>
            </a:pPr>
            <a:r>
              <a:rPr sz="1800">
                <a:latin typeface="맑은 고딕" charset="0"/>
                <a:ea typeface="맑은 고딕" charset="0"/>
              </a:rPr>
              <a:t>Fifth level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304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2/15/2022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2082800" y="4237355"/>
            <a:ext cx="1931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4368800" y="4237355"/>
            <a:ext cx="1423035" cy="24384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�#�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2021-12-10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8" r:id="rId1"/>
    <p:sldLayoutId id="2147485069" r:id="rId2"/>
    <p:sldLayoutId id="2147485070" r:id="rId3"/>
    <p:sldLayoutId id="2147485071" r:id="rId4"/>
    <p:sldLayoutId id="2147485072" r:id="rId5"/>
    <p:sldLayoutId id="2147485073" r:id="rId6"/>
    <p:sldLayoutId id="2147485074" r:id="rId7"/>
    <p:sldLayoutId id="2147485075" r:id="rId8"/>
    <p:sldLayoutId id="2147485076" r:id="rId9"/>
    <p:sldLayoutId id="2147485077" r:id="rId10"/>
    <p:sldLayoutId id="214748507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9715500" y="6505575"/>
            <a:ext cx="240728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latinLnBrk="0">
              <a:buFontTx/>
              <a:buNone/>
            </a:pPr>
            <a:r>
              <a:rPr sz="800" cap="none" i="0" b="0" strike="noStrike">
                <a:solidFill>
                  <a:schemeClr val="accent4"/>
                </a:solidFill>
                <a:latin typeface="Arial" charset="0"/>
                <a:ea typeface="Arial" charset="0"/>
              </a:rPr>
              <a:t>Copyrightⓒ. Saebyeol Yu. All Rights Reserved.</a:t>
            </a:r>
            <a:endParaRPr lang="ko-KR" altLang="en-US" sz="800" cap="none" i="0" b="0" strike="noStrike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4" r:id="rId1"/>
    <p:sldLayoutId id="2147485785" r:id="rId2"/>
    <p:sldLayoutId id="2147485786" r:id="rId3"/>
    <p:sldLayoutId id="2147485787" r:id="rId4"/>
    <p:sldLayoutId id="2147485788" r:id="rId5"/>
    <p:sldLayoutId id="2147485789" r:id="rId6"/>
    <p:sldLayoutId id="2147485790" r:id="rId7"/>
    <p:sldLayoutId id="2147485791" r:id="rId8"/>
    <p:sldLayoutId id="2147485792" r:id="rId9"/>
    <p:sldLayoutId id="2147485793" r:id="rId10"/>
    <p:sldLayoutId id="21474857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457200" indent="-406400" latinLnBrk="0"/>
          </a:p>
        </p:txBody>
      </p:sp>
      <p:sp>
        <p:nvSpPr>
          <p:cNvPr id="8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0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r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9715500" y="6505575"/>
            <a:ext cx="2407285" cy="2159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latinLnBrk="0">
              <a:buFontTx/>
              <a:buNone/>
            </a:pPr>
            <a:r>
              <a:rPr sz="800" cap="none" i="0" b="0" strike="noStrike">
                <a:solidFill>
                  <a:schemeClr val="accent4"/>
                </a:solidFill>
                <a:latin typeface="Arial" charset="0"/>
                <a:ea typeface="Arial" charset="0"/>
              </a:rPr>
              <a:t>Copyrightⓒ. Saebyeol Yu. All Rights Reserved.</a:t>
            </a:r>
            <a:endParaRPr lang="ko-KR" altLang="en-US" sz="800" cap="none" i="0" b="0" strike="noStrike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50" r:id="rId2"/>
    <p:sldLayoutId id="2147486451" r:id="rId3"/>
    <p:sldLayoutId id="2147486452" r:id="rId4"/>
    <p:sldLayoutId id="2147486453" r:id="rId5"/>
    <p:sldLayoutId id="2147486454" r:id="rId6"/>
    <p:sldLayoutId id="2147486455" r:id="rId7"/>
    <p:sldLayoutId id="2147486456" r:id="rId8"/>
    <p:sldLayoutId id="2147486457" r:id="rId9"/>
    <p:sldLayoutId id="2147486458" r:id="rId10"/>
    <p:sldLayoutId id="21474864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32509477241.jpeg"></Relationship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56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1576424464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37879168467.png"></Relationship><Relationship Id="rId5" Type="http://schemas.openxmlformats.org/officeDocument/2006/relationships/slideLayout" Target="../slideLayouts/slideLayout1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11241141.png"></Relationship><Relationship Id="rId3" Type="http://schemas.openxmlformats.org/officeDocument/2006/relationships/image" Target="../media/fImage1334148467.png"></Relationship><Relationship Id="rId4" Type="http://schemas.openxmlformats.org/officeDocument/2006/relationships/image" Target="../media/fImage10834176334.png"></Relationship><Relationship Id="rId5" Type="http://schemas.openxmlformats.org/officeDocument/2006/relationships/slideLayout" Target="../slideLayouts/slideLayout2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69211005491.png"></Relationship><Relationship Id="rId4" Type="http://schemas.openxmlformats.org/officeDocument/2006/relationships/slideLayout" Target="../slideLayouts/slideLayout12.xml"></Relationship></Relationships>
</file>

<file path=ppt/slides/_rels/slide21.xml.rels><?xml version="1.0" encoding="UTF-8"?>
<Relationships xmlns="http://schemas.openxmlformats.org/package/2006/relationships"><Relationship Id="rId4" Type="http://schemas.openxmlformats.org/officeDocument/2006/relationships/image" Target="../media/fImage795359456334.png"></Relationship><Relationship Id="rId5" Type="http://schemas.openxmlformats.org/officeDocument/2006/relationships/image" Target="../media/fImage628979476500.png"></Relationship><Relationship Id="rId6" Type="http://schemas.openxmlformats.org/officeDocument/2006/relationships/slideLayout" Target="../slideLayouts/slideLayout1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795659449169.png"></Relationship><Relationship Id="rId3" Type="http://schemas.openxmlformats.org/officeDocument/2006/relationships/image" Target="../media/fImage594029545724.png"></Relationship><Relationship Id="rId4" Type="http://schemas.openxmlformats.org/officeDocument/2006/relationships/slideLayout" Target="../slideLayouts/slideLayout1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630309421478.png"></Relationship><Relationship Id="rId3" Type="http://schemas.openxmlformats.org/officeDocument/2006/relationships/slideLayout" Target="../slideLayouts/slideLayout1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705149439358.png"></Relationship><Relationship Id="rId3" Type="http://schemas.openxmlformats.org/officeDocument/2006/relationships/slideLayout" Target="../slideLayouts/slideLayout1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3"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  <a:ln w="0">
            <a:noFill/>
            <a:prstDash/>
          </a:ln>
        </p:spPr>
      </p:pic>
      <p:sp>
        <p:nvSpPr>
          <p:cNvPr id="86" name="Rect 0"/>
          <p:cNvSpPr>
            <a:spLocks/>
          </p:cNvSpPr>
          <p:nvPr/>
        </p:nvSpPr>
        <p:spPr>
          <a:xfrm rot="0">
            <a:off x="0" y="0"/>
            <a:ext cx="12217400" cy="6858635"/>
          </a:xfrm>
          <a:prstGeom prst="rect"/>
          <a:solidFill>
            <a:schemeClr val="accent2">
              <a:alpha val="8007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2713990" y="2161540"/>
            <a:ext cx="7544435" cy="19373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buFontTx/>
              <a:buNone/>
            </a:pPr>
            <a:r>
              <a:rPr lang="ko-KR" sz="6000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온라인 서점</a:t>
            </a:r>
            <a:endParaRPr lang="ko-KR" altLang="en-US" sz="6000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lang="ko-KR" sz="6000" cap="none" i="0" b="1" strike="noStrike">
                <a:solidFill>
                  <a:schemeClr val="lt1"/>
                </a:solidFill>
                <a:latin typeface="Arial" charset="0"/>
                <a:ea typeface="Arial" charset="0"/>
              </a:rPr>
              <a:t>BOOK-ING 서점</a:t>
            </a:r>
            <a:endParaRPr lang="ko-KR" altLang="en-US" sz="6000" cap="none" i="0" b="1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5"/>
          <p:cNvGrpSpPr/>
          <p:nvPr/>
        </p:nvGrpSpPr>
        <p:grpSpPr>
          <a:xfrm rot="0">
            <a:off x="0" y="0"/>
            <a:ext cx="12193270" cy="1639570"/>
            <a:chOff x="0" y="0"/>
            <a:chExt cx="12193270" cy="1639570"/>
          </a:xfrm>
        </p:grpSpPr>
        <p:sp>
          <p:nvSpPr>
            <p:cNvPr id="1060" name="Rect 0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Rect 0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 0"/>
            <p:cNvSpPr txBox="1">
              <a:spLocks/>
            </p:cNvSpPr>
            <p:nvPr/>
          </p:nvSpPr>
          <p:spPr>
            <a:xfrm rot="0">
              <a:off x="101600" y="158115"/>
              <a:ext cx="2135505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Rect 0"/>
          <p:cNvSpPr txBox="1">
            <a:spLocks/>
          </p:cNvSpPr>
          <p:nvPr/>
        </p:nvSpPr>
        <p:spPr>
          <a:xfrm rot="0">
            <a:off x="132080" y="4933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Table 3"/>
          <p:cNvGraphicFramePr>
            <a:graphicFrameLocks noGrp="1"/>
          </p:cNvGraphicFramePr>
          <p:nvPr/>
        </p:nvGraphicFramePr>
        <p:xfrm>
          <a:off x="688975" y="1885950"/>
          <a:ext cx="10772775" cy="2961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공지 등록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97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write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write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Service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Wr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ite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Service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  <a:tr h="7353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.write()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5"/>
          <p:cNvGrpSpPr/>
          <p:nvPr/>
        </p:nvGrpSpPr>
        <p:grpSpPr>
          <a:xfrm rot="0">
            <a:off x="0" y="0"/>
            <a:ext cx="12193270" cy="1639570"/>
            <a:chOff x="0" y="0"/>
            <a:chExt cx="12193270" cy="1639570"/>
          </a:xfrm>
        </p:grpSpPr>
        <p:sp>
          <p:nvSpPr>
            <p:cNvPr id="1060" name="Rect 0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Rect 0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 0"/>
            <p:cNvSpPr txBox="1">
              <a:spLocks/>
            </p:cNvSpPr>
            <p:nvPr/>
          </p:nvSpPr>
          <p:spPr>
            <a:xfrm rot="0">
              <a:off x="101600" y="158115"/>
              <a:ext cx="2135505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Rect 0"/>
          <p:cNvSpPr txBox="1">
            <a:spLocks/>
          </p:cNvSpPr>
          <p:nvPr/>
        </p:nvSpPr>
        <p:spPr>
          <a:xfrm rot="0">
            <a:off x="132080" y="4933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Table 3"/>
          <p:cNvGraphicFramePr>
            <a:graphicFrameLocks noGrp="1"/>
          </p:cNvGraphicFramePr>
          <p:nvPr/>
        </p:nvGraphicFramePr>
        <p:xfrm>
          <a:off x="688975" y="1885950"/>
          <a:ext cx="10772775" cy="2961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공지 수정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97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update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updateForm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Service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Update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Service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  <a:tr h="7353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update()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5"/>
          <p:cNvGrpSpPr/>
          <p:nvPr/>
        </p:nvGrpSpPr>
        <p:grpSpPr>
          <a:xfrm rot="0">
            <a:off x="0" y="0"/>
            <a:ext cx="12193270" cy="1639570"/>
            <a:chOff x="0" y="0"/>
            <a:chExt cx="12193270" cy="1639570"/>
          </a:xfrm>
        </p:grpSpPr>
        <p:sp>
          <p:nvSpPr>
            <p:cNvPr id="1060" name="Rect 0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Rect 0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 0"/>
            <p:cNvSpPr txBox="1">
              <a:spLocks/>
            </p:cNvSpPr>
            <p:nvPr/>
          </p:nvSpPr>
          <p:spPr>
            <a:xfrm rot="0">
              <a:off x="101600" y="158115"/>
              <a:ext cx="2135505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Rect 0"/>
          <p:cNvSpPr txBox="1">
            <a:spLocks/>
          </p:cNvSpPr>
          <p:nvPr/>
        </p:nvSpPr>
        <p:spPr>
          <a:xfrm rot="0">
            <a:off x="132080" y="4933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Table 3"/>
          <p:cNvGraphicFramePr>
            <a:graphicFrameLocks noGrp="1"/>
          </p:cNvGraphicFramePr>
          <p:nvPr/>
        </p:nvGraphicFramePr>
        <p:xfrm>
          <a:off x="688975" y="1885950"/>
          <a:ext cx="10772775" cy="2961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공지 삭제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97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del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ete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Service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DeleteS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ervice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  <a:tr h="7353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del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ete()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30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27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28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29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7" name="Rect 0"/>
          <p:cNvSpPr txBox="1">
            <a:spLocks/>
          </p:cNvSpPr>
          <p:nvPr/>
        </p:nvSpPr>
        <p:spPr>
          <a:xfrm rot="0">
            <a:off x="170180" y="49339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와이어 프레임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pSp>
        <p:nvGrpSpPr>
          <p:cNvPr id="1008" name="Group 5"/>
          <p:cNvGrpSpPr/>
          <p:nvPr/>
        </p:nvGrpSpPr>
        <p:grpSpPr>
          <a:xfrm rot="0">
            <a:off x="3773170" y="3406140"/>
            <a:ext cx="5714365" cy="45085"/>
            <a:chOff x="3773170" y="3406140"/>
            <a:chExt cx="5714365" cy="45085"/>
          </a:xfrm>
        </p:grpSpPr>
        <p:pic>
          <p:nvPicPr>
            <p:cNvPr id="41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3773170" y="3406140"/>
              <a:ext cx="5714365" cy="45085"/>
            </a:xfrm>
            <a:prstGeom prst="rect"/>
            <a:noFill/>
          </p:spPr>
        </p:pic>
      </p:grpSp>
      <p:sp>
        <p:nvSpPr>
          <p:cNvPr id="1065" name="도형 69"/>
          <p:cNvSpPr>
            <a:spLocks/>
          </p:cNvSpPr>
          <p:nvPr/>
        </p:nvSpPr>
        <p:spPr>
          <a:xfrm rot="0">
            <a:off x="829310" y="3077845"/>
            <a:ext cx="2143125" cy="98933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</a:t>
            </a: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항리스트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74" name="도형 78"/>
          <p:cNvSpPr>
            <a:spLocks/>
          </p:cNvSpPr>
          <p:nvPr/>
        </p:nvSpPr>
        <p:spPr>
          <a:xfrm rot="0">
            <a:off x="876300" y="1756410"/>
            <a:ext cx="2048510" cy="7874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Main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79" name="도형 83"/>
          <p:cNvSpPr>
            <a:spLocks/>
          </p:cNvSpPr>
          <p:nvPr/>
        </p:nvSpPr>
        <p:spPr>
          <a:xfrm rot="0">
            <a:off x="4681855" y="3322955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공지사항 글보</a:t>
            </a: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기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82" name="도형 118"/>
          <p:cNvSpPr>
            <a:spLocks/>
          </p:cNvSpPr>
          <p:nvPr/>
        </p:nvSpPr>
        <p:spPr>
          <a:xfrm rot="0">
            <a:off x="4677410" y="4880610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공지사항 글</a:t>
            </a: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쓰기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83" name="도형 119"/>
          <p:cNvSpPr>
            <a:spLocks/>
          </p:cNvSpPr>
          <p:nvPr/>
        </p:nvSpPr>
        <p:spPr>
          <a:xfrm rot="0">
            <a:off x="8101965" y="3828415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공지사항 글</a:t>
            </a: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수정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84" name="도형 120"/>
          <p:cNvSpPr>
            <a:spLocks/>
          </p:cNvSpPr>
          <p:nvPr/>
        </p:nvSpPr>
        <p:spPr>
          <a:xfrm rot="0">
            <a:off x="8097520" y="3309620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공지사항 글</a:t>
            </a: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삭제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1085" name="도형 121"/>
          <p:cNvCxnSpPr>
            <a:stCxn id="1065" idx="3"/>
            <a:endCxn id="1079" idx="1"/>
          </p:cNvCxnSpPr>
          <p:nvPr/>
        </p:nvCxnSpPr>
        <p:spPr>
          <a:xfrm rot="0">
            <a:off x="2971800" y="3571875"/>
            <a:ext cx="1710690" cy="50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도형 123"/>
          <p:cNvSpPr>
            <a:spLocks/>
          </p:cNvSpPr>
          <p:nvPr/>
        </p:nvSpPr>
        <p:spPr>
          <a:xfrm rot="16200000" flipH="1">
            <a:off x="3467735" y="3923665"/>
            <a:ext cx="1572260" cy="848995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87" name="도형 124"/>
          <p:cNvCxnSpPr>
            <a:stCxn id="1079" idx="3"/>
          </p:cNvCxnSpPr>
          <p:nvPr/>
        </p:nvCxnSpPr>
        <p:spPr>
          <a:xfrm rot="0" flipV="1">
            <a:off x="6819900" y="3562985"/>
            <a:ext cx="1259205" cy="139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도형 126"/>
          <p:cNvSpPr>
            <a:spLocks/>
          </p:cNvSpPr>
          <p:nvPr/>
        </p:nvSpPr>
        <p:spPr>
          <a:xfrm rot="0">
            <a:off x="829310" y="5052060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일반 로그인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90" name="도형 128"/>
          <p:cNvSpPr>
            <a:spLocks/>
          </p:cNvSpPr>
          <p:nvPr/>
        </p:nvSpPr>
        <p:spPr>
          <a:xfrm rot="0">
            <a:off x="843915" y="5771515"/>
            <a:ext cx="2138680" cy="50673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관리자 로그인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1091" name="도형 129"/>
          <p:cNvCxnSpPr>
            <a:stCxn id="1089" idx="0"/>
            <a:endCxn id="1065" idx="2"/>
          </p:cNvCxnSpPr>
          <p:nvPr/>
        </p:nvCxnSpPr>
        <p:spPr>
          <a:xfrm rot="0" flipV="1">
            <a:off x="1898015" y="4066540"/>
            <a:ext cx="3175" cy="9861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도형 130"/>
          <p:cNvCxnSpPr>
            <a:stCxn id="1090" idx="1"/>
            <a:endCxn id="1065" idx="1"/>
          </p:cNvCxnSpPr>
          <p:nvPr/>
        </p:nvCxnSpPr>
        <p:spPr>
          <a:xfrm rot="10800000">
            <a:off x="829310" y="3571875"/>
            <a:ext cx="15240" cy="2453640"/>
          </a:xfrm>
          <a:prstGeom prst="bentConnector3">
            <a:avLst>
              <a:gd name="adj1" fmla="val 18241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도형 131"/>
          <p:cNvSpPr>
            <a:spLocks/>
          </p:cNvSpPr>
          <p:nvPr/>
        </p:nvSpPr>
        <p:spPr>
          <a:xfrm rot="0">
            <a:off x="4775835" y="3860165"/>
            <a:ext cx="2044700" cy="388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view</a:t>
            </a:r>
            <a:endParaRPr lang="ko-KR" altLang="en-US" sz="13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94" name="도형 132"/>
          <p:cNvSpPr>
            <a:spLocks/>
          </p:cNvSpPr>
          <p:nvPr/>
        </p:nvSpPr>
        <p:spPr>
          <a:xfrm rot="0">
            <a:off x="4695190" y="5379720"/>
            <a:ext cx="2044700" cy="388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Write(관리자)</a:t>
            </a:r>
            <a:endParaRPr lang="ko-KR" altLang="en-US" sz="13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95" name="도형 133"/>
          <p:cNvSpPr>
            <a:spLocks/>
          </p:cNvSpPr>
          <p:nvPr/>
        </p:nvSpPr>
        <p:spPr>
          <a:xfrm rot="0">
            <a:off x="10329545" y="3565525"/>
            <a:ext cx="1424940" cy="388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Update,delete(관리자)</a:t>
            </a:r>
            <a:endParaRPr lang="ko-KR" altLang="en-US" sz="13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96" name="도형 134"/>
          <p:cNvSpPr>
            <a:spLocks/>
          </p:cNvSpPr>
          <p:nvPr/>
        </p:nvSpPr>
        <p:spPr>
          <a:xfrm rot="16200000" flipH="1">
            <a:off x="7648575" y="3629025"/>
            <a:ext cx="539115" cy="36830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98" name="도형 136"/>
          <p:cNvCxnSpPr>
            <a:stCxn id="1084" idx="0"/>
            <a:endCxn id="1065" idx="0"/>
          </p:cNvCxnSpPr>
          <p:nvPr/>
        </p:nvCxnSpPr>
        <p:spPr>
          <a:xfrm rot="16200000" flipV="1">
            <a:off x="5417820" y="-439420"/>
            <a:ext cx="232410" cy="7266305"/>
          </a:xfrm>
          <a:prstGeom prst="bentConnector3">
            <a:avLst>
              <a:gd name="adj1" fmla="val 20952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도형 137"/>
          <p:cNvSpPr>
            <a:spLocks/>
          </p:cNvSpPr>
          <p:nvPr/>
        </p:nvSpPr>
        <p:spPr>
          <a:xfrm rot="5400000">
            <a:off x="7276465" y="2830195"/>
            <a:ext cx="390525" cy="3399155"/>
          </a:xfrm>
          <a:prstGeom prst="bentConnector2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00" name="도형 138"/>
          <p:cNvCxnSpPr>
            <a:endCxn id="1093" idx="0"/>
          </p:cNvCxnSpPr>
          <p:nvPr/>
        </p:nvCxnSpPr>
        <p:spPr>
          <a:xfrm rot="0" flipV="1">
            <a:off x="5791200" y="3860165"/>
            <a:ext cx="7620" cy="9029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도형 166"/>
          <p:cNvSpPr>
            <a:spLocks/>
          </p:cNvSpPr>
          <p:nvPr/>
        </p:nvSpPr>
        <p:spPr>
          <a:xfrm rot="0">
            <a:off x="4445" y="4175125"/>
            <a:ext cx="1224915" cy="388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login(관리자)</a:t>
            </a:r>
            <a:endParaRPr lang="ko-KR" altLang="en-US" sz="13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102" name="도형 169"/>
          <p:cNvSpPr>
            <a:spLocks/>
          </p:cNvSpPr>
          <p:nvPr/>
        </p:nvSpPr>
        <p:spPr>
          <a:xfrm rot="0">
            <a:off x="1228725" y="4475480"/>
            <a:ext cx="1334135" cy="388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login(일반회원)</a:t>
            </a:r>
            <a:endParaRPr lang="ko-KR" altLang="en-US" sz="13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1103" name="도형 170"/>
          <p:cNvCxnSpPr>
            <a:stCxn id="1074" idx="2"/>
            <a:endCxn id="1065" idx="0"/>
          </p:cNvCxnSpPr>
          <p:nvPr/>
        </p:nvCxnSpPr>
        <p:spPr>
          <a:xfrm rot="0">
            <a:off x="1900555" y="2543175"/>
            <a:ext cx="635" cy="5353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34"/>
          <p:cNvGrpSpPr/>
          <p:nvPr/>
        </p:nvGrpSpPr>
        <p:grpSpPr>
          <a:xfrm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31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32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33"/>
            <p:cNvSpPr txBox="1">
              <a:spLocks/>
            </p:cNvSpPr>
            <p:nvPr/>
          </p:nvSpPr>
          <p:spPr>
            <a:xfrm rot="0">
              <a:off x="101600" y="158115"/>
              <a:ext cx="2135505" cy="3079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63" name="텍스트 상자 62"/>
          <p:cNvSpPr txBox="1">
            <a:spLocks/>
          </p:cNvSpPr>
          <p:nvPr/>
        </p:nvSpPr>
        <p:spPr>
          <a:xfrm rot="0">
            <a:off x="170180" y="45529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064" name="텍스트 상자 63"/>
          <p:cNvSpPr txBox="1">
            <a:spLocks/>
          </p:cNvSpPr>
          <p:nvPr/>
        </p:nvSpPr>
        <p:spPr>
          <a:xfrm rot="0">
            <a:off x="1497330" y="689610"/>
            <a:ext cx="253238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리스트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pic>
        <p:nvPicPr>
          <p:cNvPr id="1065" name="그림 14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9870" y="1104900"/>
            <a:ext cx="10226040" cy="5754370"/>
          </a:xfrm>
          <a:prstGeom prst="rect"/>
          <a:noFill/>
        </p:spPr>
      </p:pic>
      <p:sp>
        <p:nvSpPr>
          <p:cNvPr id="1066" name="텍스트 상자 17"/>
          <p:cNvSpPr txBox="1">
            <a:spLocks/>
          </p:cNvSpPr>
          <p:nvPr/>
        </p:nvSpPr>
        <p:spPr>
          <a:xfrm rot="0">
            <a:off x="8077200" y="2305050"/>
            <a:ext cx="1496060" cy="539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NoticeVO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900">
                <a:latin typeface="맑은 고딕" charset="0"/>
                <a:ea typeface="맑은 고딕" charset="0"/>
              </a:rPr>
              <a:t>No,title,content,startDate,endDate,updateDate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1068" name="도형 19"/>
          <p:cNvSpPr>
            <a:spLocks/>
          </p:cNvSpPr>
          <p:nvPr/>
        </p:nvSpPr>
        <p:spPr>
          <a:xfrm rot="0">
            <a:off x="5448300" y="3743325"/>
            <a:ext cx="753110" cy="23876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도형 21"/>
          <p:cNvSpPr>
            <a:spLocks/>
          </p:cNvSpPr>
          <p:nvPr/>
        </p:nvSpPr>
        <p:spPr>
          <a:xfrm rot="0">
            <a:off x="3605530" y="4624705"/>
            <a:ext cx="1329055" cy="23876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0" name="도형 24"/>
          <p:cNvSpPr>
            <a:spLocks/>
          </p:cNvSpPr>
          <p:nvPr/>
        </p:nvSpPr>
        <p:spPr>
          <a:xfrm>
            <a:off x="3571875" y="4667250"/>
            <a:ext cx="1229995" cy="2012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작성할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71" name="도형 26"/>
          <p:cNvSpPr>
            <a:spLocks/>
          </p:cNvSpPr>
          <p:nvPr/>
        </p:nvSpPr>
        <p:spPr>
          <a:xfrm>
            <a:off x="5819775" y="2986405"/>
            <a:ext cx="1282700" cy="2012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noticeWriteService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27"/>
          <p:cNvSpPr txBox="1">
            <a:spLocks/>
          </p:cNvSpPr>
          <p:nvPr/>
        </p:nvSpPr>
        <p:spPr>
          <a:xfrm rot="0">
            <a:off x="6196330" y="3091180"/>
            <a:ext cx="119570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NoticeVO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title,content,startDate,endDate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73" name="텍스트 상자 28"/>
          <p:cNvSpPr txBox="1">
            <a:spLocks/>
          </p:cNvSpPr>
          <p:nvPr/>
        </p:nvSpPr>
        <p:spPr>
          <a:xfrm rot="0">
            <a:off x="3181985" y="5687060"/>
            <a:ext cx="119570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NoticeVO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No,title,content,startDate,endDate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75" name="도형 30"/>
          <p:cNvSpPr>
            <a:spLocks/>
          </p:cNvSpPr>
          <p:nvPr/>
        </p:nvSpPr>
        <p:spPr>
          <a:xfrm rot="0">
            <a:off x="5181600" y="3776980"/>
            <a:ext cx="1348740" cy="2012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noticeUpdateService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31"/>
          <p:cNvSpPr txBox="1">
            <a:spLocks/>
          </p:cNvSpPr>
          <p:nvPr/>
        </p:nvSpPr>
        <p:spPr>
          <a:xfrm rot="0">
            <a:off x="5220335" y="4067810"/>
            <a:ext cx="119570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NoticeVO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No,title,content,startDate,endDate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77" name="텍스트 상자 32"/>
          <p:cNvSpPr txBox="1">
            <a:spLocks/>
          </p:cNvSpPr>
          <p:nvPr/>
        </p:nvSpPr>
        <p:spPr>
          <a:xfrm rot="0">
            <a:off x="10692130" y="4538980"/>
            <a:ext cx="1496060" cy="539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100">
                <a:latin typeface="맑은 고딕" charset="0"/>
                <a:ea typeface="맑은 고딕" charset="0"/>
              </a:rPr>
              <a:t>NoticeVO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900">
                <a:latin typeface="맑은 고딕" charset="0"/>
                <a:ea typeface="맑은 고딕" charset="0"/>
              </a:rPr>
              <a:t>No,title,content,startDate,endDate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1078" name="도형 33"/>
          <p:cNvSpPr>
            <a:spLocks/>
          </p:cNvSpPr>
          <p:nvPr/>
        </p:nvSpPr>
        <p:spPr>
          <a:xfrm>
            <a:off x="4996180" y="2100580"/>
            <a:ext cx="1229995" cy="2012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작성할 데이터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11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3" name="도형 112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113"/>
          <p:cNvSpPr txBox="1">
            <a:spLocks/>
          </p:cNvSpPr>
          <p:nvPr/>
        </p:nvSpPr>
        <p:spPr>
          <a:xfrm rot="0">
            <a:off x="2876550" y="1494790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5" name="텍스트 상자 134"/>
          <p:cNvSpPr txBox="1">
            <a:spLocks/>
          </p:cNvSpPr>
          <p:nvPr/>
        </p:nvSpPr>
        <p:spPr>
          <a:xfrm rot="0">
            <a:off x="170180" y="4552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6" name="텍스트 상자 135"/>
          <p:cNvSpPr txBox="1">
            <a:spLocks/>
          </p:cNvSpPr>
          <p:nvPr/>
        </p:nvSpPr>
        <p:spPr>
          <a:xfrm rot="0">
            <a:off x="1497330" y="689610"/>
            <a:ext cx="253301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리스트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27" name="텍스트 상자 136"/>
          <p:cNvSpPr txBox="1">
            <a:spLocks/>
          </p:cNvSpPr>
          <p:nvPr/>
        </p:nvSpPr>
        <p:spPr>
          <a:xfrm rot="0">
            <a:off x="101600" y="158115"/>
            <a:ext cx="2135505" cy="3079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28" name="도형 271"/>
          <p:cNvSpPr>
            <a:spLocks/>
          </p:cNvSpPr>
          <p:nvPr/>
        </p:nvSpPr>
        <p:spPr>
          <a:xfrm rot="0">
            <a:off x="2494280" y="2155825"/>
            <a:ext cx="2665730" cy="75311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list.jsp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272"/>
          <p:cNvSpPr>
            <a:spLocks/>
          </p:cNvSpPr>
          <p:nvPr/>
        </p:nvSpPr>
        <p:spPr>
          <a:xfrm rot="0">
            <a:off x="6882130" y="214185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ListService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273"/>
          <p:cNvSpPr>
            <a:spLocks/>
          </p:cNvSpPr>
          <p:nvPr/>
        </p:nvSpPr>
        <p:spPr>
          <a:xfrm rot="0">
            <a:off x="6883400" y="446976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DAO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274"/>
          <p:cNvSpPr>
            <a:spLocks/>
          </p:cNvSpPr>
          <p:nvPr/>
        </p:nvSpPr>
        <p:spPr>
          <a:xfrm rot="0">
            <a:off x="6883400" y="5247005"/>
            <a:ext cx="2665730" cy="63500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l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is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t()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275"/>
          <p:cNvSpPr>
            <a:spLocks/>
          </p:cNvSpPr>
          <p:nvPr/>
        </p:nvSpPr>
        <p:spPr>
          <a:xfrm rot="0">
            <a:off x="2686050" y="4746625"/>
            <a:ext cx="1379220" cy="1638935"/>
          </a:xfrm>
          <a:prstGeom prst="flowChartMagneticDisk"/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notice</a:t>
            </a:r>
            <a:endParaRPr lang="ko-KR" altLang="en-US" sz="2000" cap="none" i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텍스트 상자 276"/>
          <p:cNvSpPr txBox="1">
            <a:spLocks/>
          </p:cNvSpPr>
          <p:nvPr/>
        </p:nvSpPr>
        <p:spPr>
          <a:xfrm rot="0">
            <a:off x="4314825" y="2828925"/>
            <a:ext cx="237680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NoticeVO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No,</a:t>
            </a:r>
            <a:r>
              <a:rPr lang="ko-KR" sz="1600">
                <a:latin typeface="맑은 고딕" charset="0"/>
                <a:ea typeface="맑은 고딕" charset="0"/>
              </a:rPr>
              <a:t>title,content,startDate,endDate</a:t>
            </a:r>
            <a:r>
              <a:rPr lang="ko-KR" sz="1600">
                <a:latin typeface="맑은 고딕" charset="0"/>
                <a:ea typeface="맑은 고딕" charset="0"/>
              </a:rPr>
              <a:t>,updateDate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77"/>
          <p:cNvCxnSpPr/>
          <p:nvPr/>
        </p:nvCxnSpPr>
        <p:spPr>
          <a:xfrm rot="5400000" flipH="1" flipV="1">
            <a:off x="6013450" y="-45085"/>
            <a:ext cx="14605" cy="4388485"/>
          </a:xfrm>
          <a:prstGeom prst="bentConnector3">
            <a:avLst>
              <a:gd name="adj1" fmla="val 19086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278"/>
          <p:cNvCxnSpPr/>
          <p:nvPr/>
        </p:nvCxnSpPr>
        <p:spPr>
          <a:xfrm rot="5400000" flipH="1" flipV="1">
            <a:off x="7437755" y="3693795"/>
            <a:ext cx="1551305" cy="2540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279"/>
          <p:cNvCxnSpPr/>
          <p:nvPr/>
        </p:nvCxnSpPr>
        <p:spPr>
          <a:xfrm rot="10800000" flipV="1">
            <a:off x="5159375" y="2530475"/>
            <a:ext cx="1723390" cy="254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280"/>
          <p:cNvSpPr txBox="1">
            <a:spLocks/>
          </p:cNvSpPr>
          <p:nvPr/>
        </p:nvSpPr>
        <p:spPr>
          <a:xfrm rot="0">
            <a:off x="7172960" y="3388995"/>
            <a:ext cx="260286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NoticeVO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No,</a:t>
            </a:r>
            <a:r>
              <a:rPr lang="ko-KR" sz="1600">
                <a:latin typeface="맑은 고딕" charset="0"/>
                <a:ea typeface="맑은 고딕" charset="0"/>
              </a:rPr>
              <a:t>title,content,startDate,endDate</a:t>
            </a:r>
            <a:r>
              <a:rPr lang="ko-KR" sz="1600">
                <a:latin typeface="맑은 고딕" charset="0"/>
                <a:ea typeface="맑은 고딕" charset="0"/>
              </a:rPr>
              <a:t>,updateDate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282"/>
          <p:cNvCxnSpPr/>
          <p:nvPr/>
        </p:nvCxnSpPr>
        <p:spPr>
          <a:xfrm rot="0" flipV="1">
            <a:off x="4064635" y="5563870"/>
            <a:ext cx="2819400" cy="254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283"/>
          <p:cNvCxnSpPr/>
          <p:nvPr/>
        </p:nvCxnSpPr>
        <p:spPr>
          <a:xfrm rot="0">
            <a:off x="9547225" y="2530475"/>
            <a:ext cx="2540" cy="2328545"/>
          </a:xfrm>
          <a:prstGeom prst="bentConnector3">
            <a:avLst>
              <a:gd name="adj1" fmla="val 1418166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329"/>
          <p:cNvSpPr txBox="1">
            <a:spLocks/>
          </p:cNvSpPr>
          <p:nvPr/>
        </p:nvSpPr>
        <p:spPr>
          <a:xfrm rot="0">
            <a:off x="4208780" y="5628005"/>
            <a:ext cx="2602865" cy="8934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NoticeVO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600">
                <a:latin typeface="맑은 고딕" charset="0"/>
                <a:ea typeface="맑은 고딕" charset="0"/>
              </a:rPr>
              <a:t>No,</a:t>
            </a:r>
            <a:r>
              <a:rPr lang="ko-KR" sz="1600">
                <a:latin typeface="맑은 고딕" charset="0"/>
                <a:ea typeface="맑은 고딕" charset="0"/>
              </a:rPr>
              <a:t>title,content,startDate,endDate</a:t>
            </a:r>
            <a:r>
              <a:rPr lang="ko-KR" sz="1600">
                <a:latin typeface="맑은 고딕" charset="0"/>
                <a:ea typeface="맑은 고딕" charset="0"/>
              </a:rPr>
              <a:t>,updateDate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2876550" y="1494790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494280" y="2155825"/>
            <a:ext cx="2665730" cy="75311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view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.jsp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6882130" y="214185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View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Service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6883400" y="446976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DAO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6883400" y="5247005"/>
            <a:ext cx="2665730" cy="63500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view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()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70180" y="4552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497330" y="689610"/>
            <a:ext cx="2533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보기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01600" y="158115"/>
            <a:ext cx="2135505" cy="3079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2686050" y="4746625"/>
            <a:ext cx="1379220" cy="1638935"/>
          </a:xfrm>
          <a:prstGeom prst="flowChartMagneticDisk"/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notice</a:t>
            </a:r>
            <a:endParaRPr lang="ko-KR" altLang="en-US" sz="2000" cap="none" i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Rect 0"/>
          <p:cNvCxnSpPr/>
          <p:nvPr/>
        </p:nvCxnSpPr>
        <p:spPr>
          <a:xfrm rot="5400000" flipH="1" flipV="1">
            <a:off x="6013450" y="-45085"/>
            <a:ext cx="14605" cy="4388485"/>
          </a:xfrm>
          <a:prstGeom prst="bentConnector3">
            <a:avLst>
              <a:gd name="adj1" fmla="val 19086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 rot="5400000" flipH="1" flipV="1">
            <a:off x="7437755" y="3693795"/>
            <a:ext cx="1551305" cy="2540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t 0"/>
          <p:cNvCxnSpPr/>
          <p:nvPr/>
        </p:nvCxnSpPr>
        <p:spPr>
          <a:xfrm rot="10800000" flipV="1">
            <a:off x="5159375" y="2530475"/>
            <a:ext cx="1723390" cy="254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t 0"/>
          <p:cNvCxnSpPr/>
          <p:nvPr/>
        </p:nvCxnSpPr>
        <p:spPr>
          <a:xfrm rot="0" flipV="1">
            <a:off x="4064635" y="5563870"/>
            <a:ext cx="2819400" cy="254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/>
          <p:nvPr/>
        </p:nvCxnSpPr>
        <p:spPr>
          <a:xfrm rot="0">
            <a:off x="9547225" y="2530475"/>
            <a:ext cx="2540" cy="2328545"/>
          </a:xfrm>
          <a:prstGeom prst="bentConnector3">
            <a:avLst>
              <a:gd name="adj1" fmla="val 1418166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208"/>
          <p:cNvSpPr txBox="1">
            <a:spLocks/>
          </p:cNvSpPr>
          <p:nvPr/>
        </p:nvSpPr>
        <p:spPr>
          <a:xfrm rot="0">
            <a:off x="4036695" y="2760345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 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39" name="텍스트 상자 209"/>
          <p:cNvSpPr txBox="1">
            <a:spLocks/>
          </p:cNvSpPr>
          <p:nvPr/>
        </p:nvSpPr>
        <p:spPr>
          <a:xfrm rot="0">
            <a:off x="4394200" y="5558790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 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0" name="텍스트 상자 210"/>
          <p:cNvSpPr txBox="1">
            <a:spLocks/>
          </p:cNvSpPr>
          <p:nvPr/>
        </p:nvSpPr>
        <p:spPr>
          <a:xfrm rot="0">
            <a:off x="6156325" y="3343910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 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1" name="텍스트 상자 211"/>
          <p:cNvSpPr txBox="1">
            <a:spLocks/>
          </p:cNvSpPr>
          <p:nvPr/>
        </p:nvSpPr>
        <p:spPr>
          <a:xfrm rot="0">
            <a:off x="5885815" y="1524000"/>
            <a:ext cx="42735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2" name="텍스트 상자 212"/>
          <p:cNvSpPr txBox="1">
            <a:spLocks/>
          </p:cNvSpPr>
          <p:nvPr/>
        </p:nvSpPr>
        <p:spPr>
          <a:xfrm rot="0">
            <a:off x="9838690" y="3620135"/>
            <a:ext cx="42735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2876550" y="1494790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70180" y="4552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497330" y="689610"/>
            <a:ext cx="2533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등록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01600" y="158115"/>
            <a:ext cx="2135505" cy="3079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28" name="도형 299"/>
          <p:cNvSpPr>
            <a:spLocks/>
          </p:cNvSpPr>
          <p:nvPr/>
        </p:nvSpPr>
        <p:spPr>
          <a:xfrm rot="0">
            <a:off x="2494280" y="2155825"/>
            <a:ext cx="2665730" cy="75311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write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.jsp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300"/>
          <p:cNvSpPr>
            <a:spLocks/>
          </p:cNvSpPr>
          <p:nvPr/>
        </p:nvSpPr>
        <p:spPr>
          <a:xfrm rot="0">
            <a:off x="6882130" y="214185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Write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Service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301"/>
          <p:cNvSpPr>
            <a:spLocks/>
          </p:cNvSpPr>
          <p:nvPr/>
        </p:nvSpPr>
        <p:spPr>
          <a:xfrm rot="0">
            <a:off x="6883400" y="446976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DAO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302"/>
          <p:cNvSpPr>
            <a:spLocks/>
          </p:cNvSpPr>
          <p:nvPr/>
        </p:nvSpPr>
        <p:spPr>
          <a:xfrm rot="0">
            <a:off x="6883400" y="5247005"/>
            <a:ext cx="2665730" cy="63500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write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()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303"/>
          <p:cNvSpPr>
            <a:spLocks/>
          </p:cNvSpPr>
          <p:nvPr/>
        </p:nvSpPr>
        <p:spPr>
          <a:xfrm rot="0">
            <a:off x="2686050" y="4746625"/>
            <a:ext cx="1379220" cy="1638935"/>
          </a:xfrm>
          <a:prstGeom prst="flowChartMagneticDisk"/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notice</a:t>
            </a:r>
            <a:endParaRPr lang="ko-KR" altLang="en-US" sz="2000" cap="none" i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도형 304"/>
          <p:cNvCxnSpPr/>
          <p:nvPr/>
        </p:nvCxnSpPr>
        <p:spPr>
          <a:xfrm rot="5400000" flipH="1" flipV="1">
            <a:off x="6013450" y="-45085"/>
            <a:ext cx="14605" cy="4388485"/>
          </a:xfrm>
          <a:prstGeom prst="bentConnector3">
            <a:avLst>
              <a:gd name="adj1" fmla="val 19086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05"/>
          <p:cNvCxnSpPr/>
          <p:nvPr/>
        </p:nvCxnSpPr>
        <p:spPr>
          <a:xfrm rot="5400000" flipH="1" flipV="1">
            <a:off x="7437755" y="3693795"/>
            <a:ext cx="1551305" cy="2540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06"/>
          <p:cNvCxnSpPr/>
          <p:nvPr/>
        </p:nvCxnSpPr>
        <p:spPr>
          <a:xfrm rot="10800000" flipV="1">
            <a:off x="5159375" y="2530475"/>
            <a:ext cx="1723390" cy="254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07"/>
          <p:cNvCxnSpPr/>
          <p:nvPr/>
        </p:nvCxnSpPr>
        <p:spPr>
          <a:xfrm rot="0" flipV="1">
            <a:off x="4064635" y="5563870"/>
            <a:ext cx="2819400" cy="254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08"/>
          <p:cNvCxnSpPr/>
          <p:nvPr/>
        </p:nvCxnSpPr>
        <p:spPr>
          <a:xfrm rot="0">
            <a:off x="9547225" y="2530475"/>
            <a:ext cx="2540" cy="2328545"/>
          </a:xfrm>
          <a:prstGeom prst="bentConnector3">
            <a:avLst>
              <a:gd name="adj1" fmla="val 1418166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09"/>
          <p:cNvSpPr txBox="1">
            <a:spLocks/>
          </p:cNvSpPr>
          <p:nvPr/>
        </p:nvSpPr>
        <p:spPr>
          <a:xfrm rot="0">
            <a:off x="4918075" y="1045845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39" name="텍스트 상자 310"/>
          <p:cNvSpPr txBox="1">
            <a:spLocks/>
          </p:cNvSpPr>
          <p:nvPr/>
        </p:nvSpPr>
        <p:spPr>
          <a:xfrm rot="0">
            <a:off x="4394200" y="5558790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0" name="텍스트 상자 311"/>
          <p:cNvSpPr txBox="1">
            <a:spLocks/>
          </p:cNvSpPr>
          <p:nvPr/>
        </p:nvSpPr>
        <p:spPr>
          <a:xfrm rot="0">
            <a:off x="9752330" y="3308350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2876550" y="1494790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70180" y="4552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497330" y="689610"/>
            <a:ext cx="2533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수정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01600" y="158115"/>
            <a:ext cx="2135505" cy="3079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28" name="텍스트 상자 330"/>
          <p:cNvSpPr txBox="1">
            <a:spLocks/>
          </p:cNvSpPr>
          <p:nvPr/>
        </p:nvSpPr>
        <p:spPr>
          <a:xfrm rot="0">
            <a:off x="2804795" y="1566545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9" name="도형 331"/>
          <p:cNvSpPr>
            <a:spLocks/>
          </p:cNvSpPr>
          <p:nvPr/>
        </p:nvSpPr>
        <p:spPr>
          <a:xfrm rot="0">
            <a:off x="2494280" y="2155825"/>
            <a:ext cx="2665730" cy="75311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update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.jsp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332"/>
          <p:cNvSpPr>
            <a:spLocks/>
          </p:cNvSpPr>
          <p:nvPr/>
        </p:nvSpPr>
        <p:spPr>
          <a:xfrm rot="0">
            <a:off x="6882130" y="214185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Update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Service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333"/>
          <p:cNvSpPr>
            <a:spLocks/>
          </p:cNvSpPr>
          <p:nvPr/>
        </p:nvSpPr>
        <p:spPr>
          <a:xfrm rot="0">
            <a:off x="6883400" y="446976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DAO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334"/>
          <p:cNvSpPr>
            <a:spLocks/>
          </p:cNvSpPr>
          <p:nvPr/>
        </p:nvSpPr>
        <p:spPr>
          <a:xfrm rot="0">
            <a:off x="6883400" y="5247005"/>
            <a:ext cx="2665730" cy="63500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update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()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도형 335"/>
          <p:cNvSpPr>
            <a:spLocks/>
          </p:cNvSpPr>
          <p:nvPr/>
        </p:nvSpPr>
        <p:spPr>
          <a:xfrm rot="0">
            <a:off x="2686050" y="4746625"/>
            <a:ext cx="1379220" cy="1638935"/>
          </a:xfrm>
          <a:prstGeom prst="flowChartMagneticDisk"/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notice</a:t>
            </a:r>
            <a:endParaRPr lang="ko-KR" altLang="en-US" sz="2000" cap="none" i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4" name="도형 336"/>
          <p:cNvCxnSpPr/>
          <p:nvPr/>
        </p:nvCxnSpPr>
        <p:spPr>
          <a:xfrm rot="5400000" flipH="1" flipV="1">
            <a:off x="6013450" y="-45085"/>
            <a:ext cx="14605" cy="4388485"/>
          </a:xfrm>
          <a:prstGeom prst="bentConnector3">
            <a:avLst>
              <a:gd name="adj1" fmla="val 19086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337"/>
          <p:cNvCxnSpPr/>
          <p:nvPr/>
        </p:nvCxnSpPr>
        <p:spPr>
          <a:xfrm rot="5400000" flipH="1" flipV="1">
            <a:off x="7437755" y="3693795"/>
            <a:ext cx="1551305" cy="2540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38"/>
          <p:cNvCxnSpPr/>
          <p:nvPr/>
        </p:nvCxnSpPr>
        <p:spPr>
          <a:xfrm rot="10800000" flipV="1">
            <a:off x="5159375" y="2530475"/>
            <a:ext cx="1723390" cy="254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339"/>
          <p:cNvCxnSpPr/>
          <p:nvPr/>
        </p:nvCxnSpPr>
        <p:spPr>
          <a:xfrm rot="0" flipV="1">
            <a:off x="4064635" y="5563870"/>
            <a:ext cx="2819400" cy="254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340"/>
          <p:cNvCxnSpPr/>
          <p:nvPr/>
        </p:nvCxnSpPr>
        <p:spPr>
          <a:xfrm rot="0">
            <a:off x="9547225" y="2530475"/>
            <a:ext cx="2540" cy="2328545"/>
          </a:xfrm>
          <a:prstGeom prst="bentConnector3">
            <a:avLst>
              <a:gd name="adj1" fmla="val 1418166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41"/>
          <p:cNvSpPr txBox="1">
            <a:spLocks/>
          </p:cNvSpPr>
          <p:nvPr/>
        </p:nvSpPr>
        <p:spPr>
          <a:xfrm rot="0">
            <a:off x="4918075" y="1045845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</a:t>
            </a: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0" name="텍스트 상자 344"/>
          <p:cNvSpPr txBox="1">
            <a:spLocks/>
          </p:cNvSpPr>
          <p:nvPr/>
        </p:nvSpPr>
        <p:spPr>
          <a:xfrm rot="0">
            <a:off x="4537075" y="5558790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</a:t>
            </a: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1" name="텍스트 상자 345"/>
          <p:cNvSpPr txBox="1">
            <a:spLocks/>
          </p:cNvSpPr>
          <p:nvPr/>
        </p:nvSpPr>
        <p:spPr>
          <a:xfrm rot="0">
            <a:off x="9716770" y="3213735"/>
            <a:ext cx="2059940" cy="9226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(NoticeVO)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No,</a:t>
            </a:r>
            <a:r>
              <a:rPr sz="1800">
                <a:latin typeface="Gill Sans MT" charset="0"/>
                <a:ea typeface="맑은 고딕" charset="0"/>
              </a:rPr>
              <a:t>title, content,</a:t>
            </a:r>
            <a:endParaRPr lang="ko-KR" altLang="en-US" sz="1800">
              <a:latin typeface="Gill Sans MT" charset="0"/>
              <a:ea typeface="맑은 고딕" charset="0"/>
            </a:endParaRPr>
          </a:p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startDate, endDate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cxnSp>
        <p:nvCxnSpPr>
          <p:cNvPr id="3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 0"/>
          <p:cNvSpPr txBox="1">
            <a:spLocks/>
          </p:cNvSpPr>
          <p:nvPr/>
        </p:nvSpPr>
        <p:spPr>
          <a:xfrm rot="0">
            <a:off x="2876550" y="1494790"/>
            <a:ext cx="93611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70180" y="4552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DFD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497330" y="689610"/>
            <a:ext cx="2533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공지사항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 </a:t>
            </a: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삭제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01600" y="158115"/>
            <a:ext cx="2135505" cy="3079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28" name="도형 243"/>
          <p:cNvSpPr>
            <a:spLocks/>
          </p:cNvSpPr>
          <p:nvPr/>
        </p:nvSpPr>
        <p:spPr>
          <a:xfrm rot="0">
            <a:off x="2494280" y="2155825"/>
            <a:ext cx="2665730" cy="75311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delete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.jsp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244"/>
          <p:cNvSpPr>
            <a:spLocks/>
          </p:cNvSpPr>
          <p:nvPr/>
        </p:nvSpPr>
        <p:spPr>
          <a:xfrm rot="0">
            <a:off x="6882130" y="214185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Delete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Service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도형 245"/>
          <p:cNvSpPr>
            <a:spLocks/>
          </p:cNvSpPr>
          <p:nvPr/>
        </p:nvSpPr>
        <p:spPr>
          <a:xfrm rot="0">
            <a:off x="6883400" y="4469765"/>
            <a:ext cx="2665730" cy="77787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notice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DAO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 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1" name="도형 246"/>
          <p:cNvSpPr>
            <a:spLocks/>
          </p:cNvSpPr>
          <p:nvPr/>
        </p:nvSpPr>
        <p:spPr>
          <a:xfrm rot="0">
            <a:off x="6883400" y="5247005"/>
            <a:ext cx="2665730" cy="63500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  <a:p>
            <a:pPr marL="0" indent="0" rtl="0" algn="ctr" latinLnBrk="0">
              <a:buFontTx/>
              <a:buNone/>
            </a:pPr>
            <a:r>
              <a:rPr lang="ko-KR"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delete</a:t>
            </a:r>
            <a:r>
              <a:rPr sz="2000" cap="none" i="0" b="0" strike="noStrike">
                <a:solidFill>
                  <a:schemeClr val="lt1"/>
                </a:solidFill>
                <a:latin typeface="Arial" charset="0"/>
                <a:ea typeface="Arial" charset="0"/>
              </a:rPr>
              <a:t>()</a:t>
            </a:r>
            <a:endParaRPr lang="ko-KR" altLang="en-US" sz="20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247"/>
          <p:cNvSpPr>
            <a:spLocks/>
          </p:cNvSpPr>
          <p:nvPr/>
        </p:nvSpPr>
        <p:spPr>
          <a:xfrm rot="0">
            <a:off x="2686050" y="4746625"/>
            <a:ext cx="1379220" cy="1638935"/>
          </a:xfrm>
          <a:prstGeom prst="flowChartMagneticDisk"/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r>
              <a:rPr sz="2000" cap="none" i="0" b="0" strike="noStrike">
                <a:solidFill>
                  <a:schemeClr val="tx1"/>
                </a:solidFill>
                <a:latin typeface="Arial" charset="0"/>
                <a:ea typeface="Arial" charset="0"/>
              </a:rPr>
              <a:t>notice</a:t>
            </a:r>
            <a:endParaRPr lang="ko-KR" altLang="en-US" sz="2000" cap="none" i="0" b="0" strike="noStrike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3" name="도형 248"/>
          <p:cNvCxnSpPr/>
          <p:nvPr/>
        </p:nvCxnSpPr>
        <p:spPr>
          <a:xfrm rot="5400000" flipH="1" flipV="1">
            <a:off x="6013450" y="-45085"/>
            <a:ext cx="14605" cy="4388485"/>
          </a:xfrm>
          <a:prstGeom prst="bentConnector3">
            <a:avLst>
              <a:gd name="adj1" fmla="val 190861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249"/>
          <p:cNvCxnSpPr/>
          <p:nvPr/>
        </p:nvCxnSpPr>
        <p:spPr>
          <a:xfrm rot="5400000" flipH="1" flipV="1">
            <a:off x="7437755" y="3693795"/>
            <a:ext cx="1551305" cy="2540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250"/>
          <p:cNvCxnSpPr/>
          <p:nvPr/>
        </p:nvCxnSpPr>
        <p:spPr>
          <a:xfrm rot="10800000" flipV="1">
            <a:off x="5159375" y="2530475"/>
            <a:ext cx="1723390" cy="2540"/>
          </a:xfrm>
          <a:prstGeom prst="bentConnector3">
            <a:avLst>
              <a:gd name="adj1" fmla="val 5006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251"/>
          <p:cNvCxnSpPr/>
          <p:nvPr/>
        </p:nvCxnSpPr>
        <p:spPr>
          <a:xfrm rot="0" flipV="1">
            <a:off x="4064635" y="5563870"/>
            <a:ext cx="2819400" cy="2540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252"/>
          <p:cNvCxnSpPr/>
          <p:nvPr/>
        </p:nvCxnSpPr>
        <p:spPr>
          <a:xfrm rot="0">
            <a:off x="9547225" y="2530475"/>
            <a:ext cx="2540" cy="2328545"/>
          </a:xfrm>
          <a:prstGeom prst="bentConnector3">
            <a:avLst>
              <a:gd name="adj1" fmla="val 1418166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256"/>
          <p:cNvSpPr txBox="1">
            <a:spLocks/>
          </p:cNvSpPr>
          <p:nvPr/>
        </p:nvSpPr>
        <p:spPr>
          <a:xfrm rot="0">
            <a:off x="5885815" y="1524000"/>
            <a:ext cx="42735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  <p:sp>
        <p:nvSpPr>
          <p:cNvPr id="42" name="텍스트 상자 257"/>
          <p:cNvSpPr txBox="1">
            <a:spLocks/>
          </p:cNvSpPr>
          <p:nvPr/>
        </p:nvSpPr>
        <p:spPr>
          <a:xfrm rot="0">
            <a:off x="9838690" y="3620135"/>
            <a:ext cx="427355" cy="3702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1800">
                <a:latin typeface="Gill Sans MT" charset="0"/>
                <a:ea typeface="맑은 고딕" charset="0"/>
              </a:rPr>
              <a:t>no</a:t>
            </a:r>
            <a:endParaRPr lang="ko-KR" altLang="en-US" sz="1800">
              <a:latin typeface="Gill Sans MT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16200000">
            <a:off x="7002145" y="1677035"/>
            <a:ext cx="6858635" cy="350520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7576820" y="5250815"/>
            <a:ext cx="4024630" cy="645795"/>
          </a:xfrm>
          <a:prstGeom prst="rect"/>
          <a:noFill/>
        </p:spPr>
        <p:txBody>
          <a:bodyPr wrap="square" lIns="91440" tIns="45720" rIns="91440" bIns="45720" vert="horz" anchor="b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36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T</a:t>
            </a:r>
            <a:r>
              <a:rPr lang="ko-KR" sz="36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EAM 1 - 백재근</a:t>
            </a:r>
            <a:endParaRPr lang="ko-KR" altLang="en-US" sz="3600">
              <a:solidFill>
                <a:srgbClr val="403322"/>
              </a:solidFill>
              <a:latin typeface="IBM Plex Sans KR" charset="0"/>
              <a:ea typeface="Calibri" charset="0"/>
            </a:endParaRPr>
          </a:p>
        </p:txBody>
      </p:sp>
      <p:grpSp>
        <p:nvGrpSpPr>
          <p:cNvPr id="1002" name="Group 5"/>
          <p:cNvGrpSpPr/>
          <p:nvPr/>
        </p:nvGrpSpPr>
        <p:grpSpPr>
          <a:xfrm rot="0">
            <a:off x="9284970" y="3342640"/>
            <a:ext cx="4636135" cy="32385"/>
            <a:chOff x="9284970" y="3342640"/>
            <a:chExt cx="4636135" cy="32385"/>
          </a:xfrm>
        </p:grpSpPr>
        <p:pic>
          <p:nvPicPr>
            <p:cNvPr id="7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16200000">
              <a:off x="9284970" y="3342640"/>
              <a:ext cx="4636135" cy="32385"/>
            </a:xfrm>
            <a:prstGeom prst="rect"/>
            <a:noFill/>
          </p:spPr>
        </p:pic>
      </p:grpSp>
      <p:sp>
        <p:nvSpPr>
          <p:cNvPr id="9" name="Rect 0"/>
          <p:cNvSpPr txBox="1">
            <a:spLocks/>
          </p:cNvSpPr>
          <p:nvPr/>
        </p:nvSpPr>
        <p:spPr>
          <a:xfrm rot="0">
            <a:off x="9018905" y="685165"/>
            <a:ext cx="2429510" cy="4457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lang="ko-KR" sz="2300">
                <a:solidFill>
                  <a:srgbClr val="403322"/>
                </a:solidFill>
                <a:latin typeface="Open Sans ExtraBold" charset="0"/>
                <a:ea typeface="Calibri" charset="0"/>
              </a:rPr>
              <a:t>BOOKING.</a:t>
            </a:r>
            <a:endParaRPr lang="ko-KR" altLang="en-US" sz="1700">
              <a:solidFill>
                <a:srgbClr val="403322"/>
              </a:solidFill>
              <a:latin typeface="Open Sans SemiBold" charset="0"/>
              <a:ea typeface="Calibri" charset="0"/>
            </a:endParaRPr>
          </a:p>
        </p:txBody>
      </p:sp>
      <p:grpSp>
        <p:nvGrpSpPr>
          <p:cNvPr id="1003" name="Group 5"/>
          <p:cNvGrpSpPr/>
          <p:nvPr/>
        </p:nvGrpSpPr>
        <p:grpSpPr>
          <a:xfrm rot="0">
            <a:off x="11509375" y="693420"/>
            <a:ext cx="156210" cy="177165"/>
            <a:chOff x="11509375" y="693420"/>
            <a:chExt cx="156210" cy="177165"/>
          </a:xfrm>
        </p:grpSpPr>
        <p:pic>
          <p:nvPicPr>
            <p:cNvPr id="11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509375" y="693420"/>
              <a:ext cx="156210" cy="177165"/>
            </a:xfrm>
            <a:prstGeom prst="rect"/>
            <a:noFill/>
          </p:spPr>
        </p:pic>
      </p:grpSp>
      <p:sp>
        <p:nvSpPr>
          <p:cNvPr id="13" name="Rect 0"/>
          <p:cNvSpPr txBox="1">
            <a:spLocks/>
          </p:cNvSpPr>
          <p:nvPr/>
        </p:nvSpPr>
        <p:spPr>
          <a:xfrm>
            <a:off x="240030" y="694690"/>
            <a:ext cx="11727180" cy="25838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72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도서관</a:t>
            </a:r>
            <a:r>
              <a:rPr lang="ko-KR" sz="72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리</a:t>
            </a:r>
            <a:r>
              <a:rPr lang="ko-KR" sz="72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 </a:t>
            </a:r>
            <a:r>
              <a:rPr lang="ko-KR" sz="7200">
                <a:solidFill>
                  <a:srgbClr val="403322"/>
                </a:solidFill>
                <a:latin typeface="IBM Plex Sans KR Medium" charset="0"/>
                <a:ea typeface="Calibri" charset="0"/>
              </a:rPr>
              <a:t>시스템</a:t>
            </a:r>
            <a:endParaRPr lang="ko-KR" altLang="en-US" sz="7200">
              <a:solidFill>
                <a:srgbClr val="403322"/>
              </a:solidFill>
              <a:latin typeface="IBM Plex Sans KR Medium" charset="0"/>
              <a:ea typeface="Calibri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9000">
                <a:solidFill>
                  <a:srgbClr val="22CB88"/>
                </a:solidFill>
                <a:latin typeface="배찌체 OTF" charset="0"/>
                <a:ea typeface="배찌체 OTF" charset="0"/>
              </a:rPr>
              <a:t>-</a:t>
            </a:r>
            <a:r>
              <a:rPr lang="ko-KR" sz="9000">
                <a:solidFill>
                  <a:srgbClr val="22CB88"/>
                </a:solidFill>
                <a:latin typeface="배찌체 OTF" charset="0"/>
                <a:ea typeface="배찌체 OTF" charset="0"/>
              </a:rPr>
              <a:t> </a:t>
            </a:r>
            <a:r>
              <a:rPr lang="ko-KR" sz="9000">
                <a:solidFill>
                  <a:srgbClr val="22CB88"/>
                </a:solidFill>
                <a:latin typeface="배찌체 OTF" charset="0"/>
                <a:ea typeface="배찌체 OTF" charset="0"/>
              </a:rPr>
              <a:t>공지사항,DB</a:t>
            </a:r>
            <a:endParaRPr lang="ko-KR" altLang="en-US" sz="9000">
              <a:solidFill>
                <a:srgbClr val="22CB88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525780" y="5847080"/>
            <a:ext cx="822388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400">
              <a:solidFill>
                <a:srgbClr val="403322"/>
              </a:solidFill>
              <a:latin typeface="IBM Plex Sans KR SemiBold" charset="0"/>
              <a:ea typeface="Calibri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525780" y="5462270"/>
            <a:ext cx="6082665" cy="445770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300">
                <a:solidFill>
                  <a:srgbClr val="403322"/>
                </a:solidFill>
                <a:latin typeface="Open Sans ExtraBold" charset="0"/>
                <a:ea typeface="Calibri" charset="0"/>
              </a:rPr>
              <a:t>BOOKING.COM</a:t>
            </a:r>
            <a:endParaRPr lang="ko-KR" altLang="en-US" sz="2300">
              <a:solidFill>
                <a:srgbClr val="403322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714625" y="5264150"/>
            <a:ext cx="3374390" cy="78486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500" spc="-80">
                <a:solidFill>
                  <a:srgbClr val="22CB88"/>
                </a:solidFill>
                <a:latin typeface="더페이스샵 잉크립퀴드체" charset="0"/>
                <a:ea typeface="더페이스샵 잉크립퀴드체" charset="0"/>
              </a:rPr>
              <a:t>Welcome!</a:t>
            </a:r>
            <a:endParaRPr lang="ko-KR" altLang="en-US" sz="4500">
              <a:solidFill>
                <a:srgbClr val="22CB88"/>
              </a:solidFill>
              <a:latin typeface="더페이스샵 잉크립퀴드체" charset="0"/>
              <a:ea typeface="더페이스샵 잉크립퀴드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도형 42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07" name="도형 43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텍스트 상자 44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12395" y="54419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BD모델링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pic>
        <p:nvPicPr>
          <p:cNvPr id="1005" name="그림 10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82825" y="1628775"/>
            <a:ext cx="7621270" cy="4954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도형 57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0" name="도형 58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텍스트 상자 59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017" name="텍스트 상자 21"/>
          <p:cNvSpPr txBox="1">
            <a:spLocks/>
          </p:cNvSpPr>
          <p:nvPr/>
        </p:nvSpPr>
        <p:spPr>
          <a:xfrm rot="0">
            <a:off x="165735" y="463550"/>
            <a:ext cx="3989705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완성된 화면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기능 설명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pic>
        <p:nvPicPr>
          <p:cNvPr id="1022" name="그림 15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67985" y="0"/>
            <a:ext cx="6724650" cy="6859905"/>
          </a:xfrm>
          <a:prstGeom prst="rect"/>
          <a:noFill/>
        </p:spPr>
      </p:pic>
      <p:sp>
        <p:nvSpPr>
          <p:cNvPr id="1023" name="텍스트 상자 152"/>
          <p:cNvSpPr txBox="1">
            <a:spLocks/>
          </p:cNvSpPr>
          <p:nvPr/>
        </p:nvSpPr>
        <p:spPr>
          <a:xfrm rot="0">
            <a:off x="257175" y="2105025"/>
            <a:ext cx="49536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List.jsp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일반회원은 현재 공지만 보인다.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관리자는 현재, 지난, 예약, 전체 공지를 분류되어 볼수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 로그인시 공지 등록이 나타난다.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새</a:t>
            </a:r>
            <a:r>
              <a:rPr lang="ko-KR" sz="1800">
                <a:latin typeface="맑은 고딕" charset="0"/>
                <a:ea typeface="맑은 고딕" charset="0"/>
              </a:rPr>
              <a:t>로 등록된 글에는 N으로 표시가 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4" name="그림 1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750" y="4695825"/>
            <a:ext cx="3277235" cy="2167255"/>
          </a:xfrm>
          <a:prstGeom prst="rect"/>
          <a:noFill/>
        </p:spPr>
      </p:pic>
      <p:sp>
        <p:nvSpPr>
          <p:cNvPr id="1026" name="텍스트 상자 156"/>
          <p:cNvSpPr txBox="1">
            <a:spLocks/>
          </p:cNvSpPr>
          <p:nvPr/>
        </p:nvSpPr>
        <p:spPr>
          <a:xfrm rot="0">
            <a:off x="5462905" y="1186180"/>
            <a:ext cx="2086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&lt;관리자 로그인&gt;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상자 162"/>
          <p:cNvSpPr txBox="1">
            <a:spLocks/>
          </p:cNvSpPr>
          <p:nvPr/>
        </p:nvSpPr>
        <p:spPr>
          <a:xfrm rot="0">
            <a:off x="9525" y="4743450"/>
            <a:ext cx="21818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&lt;</a:t>
            </a:r>
            <a:r>
              <a:rPr sz="1600">
                <a:latin typeface="맑은 고딕" charset="0"/>
                <a:ea typeface="맑은 고딕" charset="0"/>
              </a:rPr>
              <a:t>일</a:t>
            </a:r>
            <a:r>
              <a:rPr lang="ko-KR" sz="1600">
                <a:latin typeface="맑은 고딕" charset="0"/>
                <a:ea typeface="맑은 고딕" charset="0"/>
              </a:rPr>
              <a:t>반(비)회원로그인&gt;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28" name="도형 5"/>
          <p:cNvSpPr>
            <a:spLocks/>
          </p:cNvSpPr>
          <p:nvPr/>
        </p:nvSpPr>
        <p:spPr>
          <a:xfrm rot="0">
            <a:off x="9305925" y="4800600"/>
            <a:ext cx="334010" cy="17208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9" name="도형 6"/>
          <p:cNvSpPr>
            <a:spLocks/>
          </p:cNvSpPr>
          <p:nvPr/>
        </p:nvSpPr>
        <p:spPr>
          <a:xfrm rot="0">
            <a:off x="7910830" y="2224405"/>
            <a:ext cx="334010" cy="17208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0" name="텍스트 상자 7"/>
          <p:cNvSpPr txBox="1">
            <a:spLocks/>
          </p:cNvSpPr>
          <p:nvPr/>
        </p:nvSpPr>
        <p:spPr>
          <a:xfrm rot="0">
            <a:off x="8305800" y="2105025"/>
            <a:ext cx="2467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관리자만 보이는 버튼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1" name="텍스트 상자 8"/>
          <p:cNvSpPr txBox="1">
            <a:spLocks/>
          </p:cNvSpPr>
          <p:nvPr/>
        </p:nvSpPr>
        <p:spPr>
          <a:xfrm rot="0">
            <a:off x="9672955" y="4691380"/>
            <a:ext cx="2467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관리자만 보이는 버튼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2" name="도형 2"/>
          <p:cNvSpPr>
            <a:spLocks/>
          </p:cNvSpPr>
          <p:nvPr/>
        </p:nvSpPr>
        <p:spPr>
          <a:xfrm rot="0">
            <a:off x="7671435" y="3563620"/>
            <a:ext cx="294640" cy="12128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3"/>
          <p:cNvSpPr txBox="1">
            <a:spLocks/>
          </p:cNvSpPr>
          <p:nvPr/>
        </p:nvSpPr>
        <p:spPr>
          <a:xfrm rot="0">
            <a:off x="8018145" y="3500120"/>
            <a:ext cx="11068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200">
                <a:solidFill>
                  <a:srgbClr val="FF0000"/>
                </a:solidFill>
                <a:latin typeface="맑은 고딕" charset="0"/>
                <a:ea typeface="맑은 고딕" charset="0"/>
              </a:rPr>
              <a:t>새글표시</a:t>
            </a:r>
            <a:endParaRPr lang="ko-KR" altLang="en-US" sz="7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0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 0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017" name="Rect 0"/>
          <p:cNvSpPr txBox="1">
            <a:spLocks/>
          </p:cNvSpPr>
          <p:nvPr/>
        </p:nvSpPr>
        <p:spPr>
          <a:xfrm rot="0">
            <a:off x="165735" y="463550"/>
            <a:ext cx="3989070" cy="1569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완성된 화면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기능 설명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pic>
        <p:nvPicPr>
          <p:cNvPr id="1022" name="그림 1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48300" y="0"/>
            <a:ext cx="6743700" cy="6858635"/>
          </a:xfrm>
          <a:prstGeom prst="rect"/>
          <a:noFill/>
        </p:spPr>
      </p:pic>
      <p:sp>
        <p:nvSpPr>
          <p:cNvPr id="1023" name="텍스트 상자 157"/>
          <p:cNvSpPr txBox="1">
            <a:spLocks/>
          </p:cNvSpPr>
          <p:nvPr/>
        </p:nvSpPr>
        <p:spPr>
          <a:xfrm rot="0">
            <a:off x="257175" y="2105025"/>
            <a:ext cx="49536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View.jsp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일반회원은 하단 버튼이 리스트만 보인다.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 로그인시 수정,삭제버튼이 나타난다.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삭</a:t>
            </a:r>
            <a:r>
              <a:rPr lang="ko-KR" sz="1800">
                <a:latin typeface="맑은 고딕" charset="0"/>
                <a:ea typeface="맑은 고딕" charset="0"/>
              </a:rPr>
              <a:t>제 버튼을 누르면 공지를 삭제 할것인지 확인하는 창이 뜨고 삭제를 누르면 삭제된다.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4" name="텍스트 상자 158"/>
          <p:cNvSpPr txBox="1">
            <a:spLocks/>
          </p:cNvSpPr>
          <p:nvPr/>
        </p:nvSpPr>
        <p:spPr>
          <a:xfrm rot="0">
            <a:off x="5462905" y="1186180"/>
            <a:ext cx="2086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&lt;관리자 로그인&gt;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5" name="그림 1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1225" y="4705350"/>
            <a:ext cx="3277235" cy="2167255"/>
          </a:xfrm>
          <a:prstGeom prst="rect"/>
          <a:noFill/>
        </p:spPr>
      </p:pic>
      <p:sp>
        <p:nvSpPr>
          <p:cNvPr id="1026" name="텍스트 상자 161"/>
          <p:cNvSpPr txBox="1">
            <a:spLocks/>
          </p:cNvSpPr>
          <p:nvPr/>
        </p:nvSpPr>
        <p:spPr>
          <a:xfrm rot="0">
            <a:off x="9525" y="4743450"/>
            <a:ext cx="21818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>
                <a:latin typeface="맑은 고딕" charset="0"/>
                <a:ea typeface="맑은 고딕" charset="0"/>
              </a:rPr>
              <a:t>&lt;</a:t>
            </a:r>
            <a:r>
              <a:rPr sz="1600">
                <a:latin typeface="맑은 고딕" charset="0"/>
                <a:ea typeface="맑은 고딕" charset="0"/>
              </a:rPr>
              <a:t>일</a:t>
            </a:r>
            <a:r>
              <a:rPr lang="ko-KR" sz="1600">
                <a:latin typeface="맑은 고딕" charset="0"/>
                <a:ea typeface="맑은 고딕" charset="0"/>
              </a:rPr>
              <a:t>반(비)회원로그인&gt;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028" name="텍스트 상자 10"/>
          <p:cNvSpPr txBox="1">
            <a:spLocks/>
          </p:cNvSpPr>
          <p:nvPr/>
        </p:nvSpPr>
        <p:spPr>
          <a:xfrm rot="0">
            <a:off x="7658100" y="4705350"/>
            <a:ext cx="24676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관리자만 보이는 버튼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9" name="도형 13"/>
          <p:cNvSpPr>
            <a:spLocks/>
          </p:cNvSpPr>
          <p:nvPr/>
        </p:nvSpPr>
        <p:spPr>
          <a:xfrm rot="0">
            <a:off x="6257925" y="3714750"/>
            <a:ext cx="857885" cy="46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0" name="도형 15"/>
          <p:cNvSpPr>
            <a:spLocks/>
          </p:cNvSpPr>
          <p:nvPr/>
        </p:nvSpPr>
        <p:spPr>
          <a:xfrm rot="10800000">
            <a:off x="6686550" y="3761105"/>
            <a:ext cx="972185" cy="1129665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0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 0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017" name="Rect 0"/>
          <p:cNvSpPr txBox="1">
            <a:spLocks/>
          </p:cNvSpPr>
          <p:nvPr/>
        </p:nvSpPr>
        <p:spPr>
          <a:xfrm rot="0">
            <a:off x="165735" y="463550"/>
            <a:ext cx="3989070" cy="1569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완성된 화면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기능 설명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pic>
        <p:nvPicPr>
          <p:cNvPr id="1023" name="그림 1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67985" y="0"/>
            <a:ext cx="6723380" cy="6858635"/>
          </a:xfrm>
          <a:prstGeom prst="rect"/>
          <a:noFill/>
        </p:spPr>
      </p:pic>
      <p:sp>
        <p:nvSpPr>
          <p:cNvPr id="1024" name="텍스트 상자 163"/>
          <p:cNvSpPr txBox="1">
            <a:spLocks/>
          </p:cNvSpPr>
          <p:nvPr/>
        </p:nvSpPr>
        <p:spPr>
          <a:xfrm rot="0">
            <a:off x="266700" y="2105025"/>
            <a:ext cx="49536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writeFrom.jsp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등록을 누르면 공지가 등록 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다시입력을 누르면 내용이 지워진다.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취소를 누르면 list로 돌아간다.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Rect 0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20" name="Rect 0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 0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017" name="Rect 0"/>
          <p:cNvSpPr txBox="1">
            <a:spLocks/>
          </p:cNvSpPr>
          <p:nvPr/>
        </p:nvSpPr>
        <p:spPr>
          <a:xfrm rot="0">
            <a:off x="165735" y="463550"/>
            <a:ext cx="3989070" cy="1569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완성된 화면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기능 설명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pic>
        <p:nvPicPr>
          <p:cNvPr id="1022" name="그림 1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64810" y="0"/>
            <a:ext cx="6729730" cy="6858635"/>
          </a:xfrm>
          <a:prstGeom prst="rect"/>
          <a:noFill/>
        </p:spPr>
      </p:pic>
      <p:sp>
        <p:nvSpPr>
          <p:cNvPr id="1023" name="텍스트 상자 164"/>
          <p:cNvSpPr txBox="1">
            <a:spLocks/>
          </p:cNvSpPr>
          <p:nvPr/>
        </p:nvSpPr>
        <p:spPr>
          <a:xfrm rot="0">
            <a:off x="266700" y="2105025"/>
            <a:ext cx="49536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updateFrom.jsp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번호는 수정할수 없다.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등록을 누르면 공지가 수정 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다시입력을 누르면 내용이 수정전 내용으도 돌아간다.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취소를 누르면 list로 돌아간다.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도형 48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07" name="도형 49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텍스트 상자 50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12395" y="452120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핵심 코드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005" name="내용 개체 틀 147"/>
          <p:cNvSpPr txBox="1">
            <a:spLocks/>
          </p:cNvSpPr>
          <p:nvPr>
            <p:ph type="obj" idx="2"/>
          </p:nvPr>
        </p:nvSpPr>
        <p:spPr>
          <a:xfrm rot="0">
            <a:off x="128270" y="1322070"/>
            <a:ext cx="11622405" cy="53428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//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날짜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데이터를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비교하기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위해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SimpleDateFormat을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이용해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기준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시간을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잡아준다.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SimpleDateFormat format = new SimpleDateFormat("yyyy-MM-dd'/'HH:mm:ss-hh:mm");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Calendar cal = Calendar.getInstance();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cal.add(Calendar.DAY_OF_MONTH,-2); // 2일간 보이도록 하기위해서.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String nowday = format.format(cal.getTime());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&lt;!-- 새글일 경우 제목 옆에 N이라는 마크를 띄어주기 --&gt;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&lt;td class="text-left"&gt;${vo.title}&amp;nbsp;&amp;nbsp;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&lt;!-- (현재날자-2)일 보다 클경우 이미지 출력 --&gt;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&lt;c:if test="${vo.updateDate &gt;= nowday }"&gt;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&lt;img class="upload" src="&lt;c:url value='/upload/notice/new.jpg' /&gt;" style="width: 10px; height: 10px;"&gt;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&lt;/c:if&gt;&lt;/td&gt;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&lt;!-- 일반 사용자(비로그인 포함)는 현재 공지만 보이고 관리자로 들어와야 지난, 예약, 전체 공지를 볼수 있다. --&gt;</a:t>
            </a: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/>
            </a:r>
            <a:br>
              <a:rPr lang="ko-KR" altLang="en-US" sz="1200">
                <a:latin typeface="맑은 고딕" charset="0"/>
                <a:ea typeface="맑은 고딕" charset="0"/>
                <a:cs typeface="+mn-cs"/>
              </a:rPr>
            </a:b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&lt;c:if test="${!empty login &amp;&amp; login.gradeNo == 9}"&gt;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	&lt;a href="list.jsp?pt=now" style='${(pt=="now")?style1:""}' class="btn btn-default"&gt;현재&lt;/a&gt;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	&lt;a href="list.jsp?pt=old" style='${(pt=="old")?style2:""}' class="btn btn-default"&gt;지난&lt;/a&gt;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	&lt;a href="list.jsp?pt=res" style='${(pt=="res")?style3:""}' class="btn btn-default"&gt;예약&lt;/a&gt;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0"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		&lt;a href="list.jsp?pt=all" style='${(pt=="all")?style4:""}' class="btn btn-default"&gt;전체&lt;/a&gt;&lt;/c:if&gt;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도형 51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08" name="도형 52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9" name="텍스트 상자 53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204470" y="452120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오류수정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006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/>
              <a:t>오류 - 새 글에 N 표시 - 미표시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altLang="en-US" sz="2200"/>
              <a:t>  원인 - updateDate와 비교해줄 대상이 없음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altLang="en-US" sz="2200"/>
              <a:t>  해결방법 -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SimpleDateFormat을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이용해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updateDate와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같은형식의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날짜를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비교해줌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오류 - View.jsp에서 테이블의 크기가 게시글마다 다름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원인 - th의 크기가 auto로 되어있었음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해결방법 - th의 가로 폭 크기를 지정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th {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  width: 200px; }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오류 - View.jsp 테이블의 테두리 선이 지워지지않음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원인 - style태그에서 몇가지 css가 적용이 안됨. 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해결방법 - 테두리 선을 지울 td에 id를 지정. style 적용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  <a:cs typeface="+mn-cs"/>
              </a:rPr>
              <a:t>  #line { border-style: none;  }</a:t>
            </a:r>
            <a:endParaRPr lang="ko-KR" altLang="en-US" sz="22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도형 54"/>
          <p:cNvSpPr>
            <a:spLocks/>
          </p:cNvSpPr>
          <p:nvPr/>
        </p:nvSpPr>
        <p:spPr>
          <a:xfrm rot="0">
            <a:off x="0" y="0"/>
            <a:ext cx="12192635" cy="1638935"/>
          </a:xfrm>
          <a:prstGeom prst="rect"/>
          <a:solidFill>
            <a:schemeClr val="lt2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latinLnBrk="0"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도형 55"/>
          <p:cNvCxnSpPr/>
          <p:nvPr/>
        </p:nvCxnSpPr>
        <p:spPr>
          <a:xfrm rot="0">
            <a:off x="139700" y="491490"/>
            <a:ext cx="1994535" cy="635"/>
          </a:xfrm>
          <a:prstGeom prst="straightConnector1"/>
          <a:noFill/>
          <a:ln w="952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56"/>
          <p:cNvSpPr txBox="1">
            <a:spLocks/>
          </p:cNvSpPr>
          <p:nvPr/>
        </p:nvSpPr>
        <p:spPr>
          <a:xfrm rot="0">
            <a:off x="101600" y="158115"/>
            <a:ext cx="213487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latinLnBrk="0">
              <a:buFontTx/>
              <a:buNone/>
            </a:pPr>
            <a:r>
              <a:rPr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rPr>
              <a:t>Team1 파워포인트</a:t>
            </a:r>
            <a:endParaRPr lang="ko-KR" altLang="en-US" sz="1400" cap="none" i="0" b="0" strike="noStrike">
              <a:solidFill>
                <a:schemeClr val="tx1"/>
              </a:solidFill>
              <a:latin typeface="Adobe 고딕 Std B" charset="0"/>
              <a:ea typeface="Adobe 고딕 Std B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204470" y="452120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후기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21" name="텍스트 상자 165"/>
          <p:cNvSpPr txBox="1">
            <a:spLocks/>
          </p:cNvSpPr>
          <p:nvPr/>
        </p:nvSpPr>
        <p:spPr>
          <a:xfrm rot="0">
            <a:off x="152400" y="1638300"/>
            <a:ext cx="1147889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800">
                <a:latin typeface="배찌체 OTF" charset="0"/>
                <a:ea typeface="배찌체 OTF" charset="0"/>
              </a:rPr>
              <a:t>몇번이나 했던 작업을 다시 하는거라 쉬울거라 생각 했는데</a:t>
            </a:r>
            <a:r>
              <a:rPr lang="ko-KR" sz="2800">
                <a:latin typeface="배찌체 OTF" charset="0"/>
                <a:ea typeface="배찌체 OTF" charset="0"/>
              </a:rPr>
              <a:t> </a:t>
            </a:r>
            <a:r>
              <a:rPr lang="ko-KR" sz="2800">
                <a:latin typeface="배찌체 OTF" charset="0"/>
                <a:ea typeface="배찌체 OTF" charset="0"/>
              </a:rPr>
              <a:t>오류가 계속 생겨서 당황스러운일이 많았습니다.</a:t>
            </a:r>
            <a:endParaRPr lang="ko-KR" altLang="en-US" sz="2800">
              <a:latin typeface="배찌체 OTF" charset="0"/>
              <a:ea typeface="배찌체 OTF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800">
                <a:latin typeface="배찌체 OTF" charset="0"/>
                <a:ea typeface="배찌체 OTF" charset="0"/>
              </a:rPr>
              <a:t>작은 변화를 주고싶어서 리스트에 새글표시를 넣어 봤는데 처음 생각은 단순하게 이미지만 띄우면 되는줄 알고 쉬울것 같았는데 생각대로 안돼서 시간이 많이 걸렸습니다. 해결하고 나니 쉬운걸 너무 어렵게 돌아 왔구나 싶었습니다.</a:t>
            </a:r>
            <a:endParaRPr lang="ko-KR" altLang="en-US" sz="2800">
              <a:latin typeface="배찌체 OTF" charset="0"/>
              <a:ea typeface="배찌체 OTF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800">
                <a:latin typeface="배찌체 OTF" charset="0"/>
                <a:ea typeface="배찌체 OTF" charset="0"/>
              </a:rPr>
              <a:t>아직 익숙해지려면 좀더 반복해 봐야 할것 같다 생각했습니다.</a:t>
            </a:r>
            <a:endParaRPr lang="ko-KR" altLang="en-US" sz="2800">
              <a:latin typeface="배찌체 OTF" charset="0"/>
              <a:ea typeface="배찌체 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26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23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24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25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cxnSp>
        <p:nvCxnSpPr>
          <p:cNvPr id="19" name="도형 10"/>
          <p:cNvCxnSpPr/>
          <p:nvPr/>
        </p:nvCxnSpPr>
        <p:spPr>
          <a:xfrm rot="0">
            <a:off x="762000" y="1534160"/>
            <a:ext cx="5334635" cy="635"/>
          </a:xfrm>
          <a:prstGeom prst="line"/>
          <a:ln w="9525" cap="flat" cmpd="sng">
            <a:solidFill>
              <a:schemeClr val="bg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1"/>
          <p:cNvSpPr txBox="1">
            <a:spLocks/>
          </p:cNvSpPr>
          <p:nvPr/>
        </p:nvSpPr>
        <p:spPr>
          <a:xfrm>
            <a:off x="762000" y="1701165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주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제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1" name="텍스트 상자 12"/>
          <p:cNvSpPr txBox="1">
            <a:spLocks/>
          </p:cNvSpPr>
          <p:nvPr/>
        </p:nvSpPr>
        <p:spPr>
          <a:xfrm>
            <a:off x="762000" y="2106295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요 구 사 항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2" name="텍스트 상자 13"/>
          <p:cNvSpPr txBox="1">
            <a:spLocks/>
          </p:cNvSpPr>
          <p:nvPr/>
        </p:nvSpPr>
        <p:spPr>
          <a:xfrm>
            <a:off x="762000" y="2607310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개 발 환 경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3" name="텍스트 상자 14"/>
          <p:cNvSpPr txBox="1">
            <a:spLocks/>
          </p:cNvSpPr>
          <p:nvPr/>
        </p:nvSpPr>
        <p:spPr>
          <a:xfrm>
            <a:off x="762000" y="3060065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개 발 내 용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4" name="텍스트 상자 15"/>
          <p:cNvSpPr txBox="1">
            <a:spLocks/>
          </p:cNvSpPr>
          <p:nvPr/>
        </p:nvSpPr>
        <p:spPr>
          <a:xfrm>
            <a:off x="762000" y="3512820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와이어 프레임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5" name="텍스트 상자 16"/>
          <p:cNvSpPr txBox="1">
            <a:spLocks/>
          </p:cNvSpPr>
          <p:nvPr/>
        </p:nvSpPr>
        <p:spPr>
          <a:xfrm>
            <a:off x="762000" y="4418965"/>
            <a:ext cx="609727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D B 모델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링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6" name="텍스트 상자 17"/>
          <p:cNvSpPr txBox="1">
            <a:spLocks/>
          </p:cNvSpPr>
          <p:nvPr/>
        </p:nvSpPr>
        <p:spPr>
          <a:xfrm>
            <a:off x="762000" y="3966210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D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FD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7" name="텍스트 상자 18"/>
          <p:cNvSpPr txBox="1">
            <a:spLocks/>
          </p:cNvSpPr>
          <p:nvPr/>
        </p:nvSpPr>
        <p:spPr>
          <a:xfrm rot="0">
            <a:off x="762000" y="4871720"/>
            <a:ext cx="619696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완성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된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화면,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기능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설명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8" name="텍스트 상자 19"/>
          <p:cNvSpPr txBox="1">
            <a:spLocks/>
          </p:cNvSpPr>
          <p:nvPr/>
        </p:nvSpPr>
        <p:spPr>
          <a:xfrm rot="0">
            <a:off x="762000" y="5325110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 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핵 심 코 드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29" name="텍스트 상자 20"/>
          <p:cNvSpPr txBox="1">
            <a:spLocks/>
          </p:cNvSpPr>
          <p:nvPr/>
        </p:nvSpPr>
        <p:spPr>
          <a:xfrm>
            <a:off x="762000" y="5777865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오류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</a:t>
            </a: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수정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  <p:sp>
        <p:nvSpPr>
          <p:cNvPr id="1063" name="텍스트 상자 66"/>
          <p:cNvSpPr txBox="1">
            <a:spLocks/>
          </p:cNvSpPr>
          <p:nvPr/>
        </p:nvSpPr>
        <p:spPr>
          <a:xfrm rot="0">
            <a:off x="93980" y="512445"/>
            <a:ext cx="3708400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목차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064" name="텍스트 상자 1"/>
          <p:cNvSpPr txBox="1">
            <a:spLocks/>
          </p:cNvSpPr>
          <p:nvPr/>
        </p:nvSpPr>
        <p:spPr>
          <a:xfrm rot="0">
            <a:off x="760095" y="6235065"/>
            <a:ext cx="465391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-</a:t>
            </a:r>
            <a:r>
              <a:rPr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 후 기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22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19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20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21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7" name="Rect 0"/>
          <p:cNvSpPr txBox="1">
            <a:spLocks/>
          </p:cNvSpPr>
          <p:nvPr/>
        </p:nvSpPr>
        <p:spPr>
          <a:xfrm rot="0">
            <a:off x="113030" y="49339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주제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608330" y="1945005"/>
            <a:ext cx="253174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22CB88"/>
                </a:solidFill>
                <a:latin typeface="Open Sans ExtraBold" charset="0"/>
                <a:ea typeface="Calibri" charset="0"/>
              </a:rPr>
              <a:t>Booking</a:t>
            </a:r>
            <a:endParaRPr lang="ko-KR" altLang="en-US" sz="1800">
              <a:solidFill>
                <a:srgbClr val="22CB88"/>
              </a:solidFill>
              <a:latin typeface="Open Sans ExtraBold" charset="0"/>
              <a:ea typeface="Calibri" charset="0"/>
            </a:endParaRPr>
          </a:p>
        </p:txBody>
      </p:sp>
      <p:sp>
        <p:nvSpPr>
          <p:cNvPr id="1006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3362325"/>
            <a:ext cx="10516870" cy="32924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7200"/>
              <a:t>도서관리 시스템</a:t>
            </a:r>
            <a:endParaRPr lang="ko-KR" altLang="en-US" sz="7200"/>
          </a:p>
          <a:p>
            <a:pPr marL="228600" indent="-228600" latinLnBrk="0">
              <a:buFontTx/>
              <a:buNone/>
            </a:pPr>
            <a:r>
              <a:rPr lang="ko-KR" altLang="en-US" sz="4800"/>
              <a:t> - 공지 사항 Notice, DB</a:t>
            </a:r>
            <a:endParaRPr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18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15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16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17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8" name="텍스트 상자 30"/>
          <p:cNvSpPr txBox="1">
            <a:spLocks/>
          </p:cNvSpPr>
          <p:nvPr/>
        </p:nvSpPr>
        <p:spPr>
          <a:xfrm rot="0">
            <a:off x="113030" y="51244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요구사항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019" name="내용 개체 틀 142"/>
          <p:cNvSpPr txBox="1">
            <a:spLocks/>
          </p:cNvSpPr>
          <p:nvPr>
            <p:ph type="obj" idx="2"/>
          </p:nvPr>
        </p:nvSpPr>
        <p:spPr>
          <a:xfrm>
            <a:off x="838200" y="230187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일반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사용자가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볼수있는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정보는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/>
            </a:r>
            <a:br>
              <a:rPr lang="ko-KR" altLang="en-US" sz="3600">
                <a:latin typeface="맑은 고딕" charset="0"/>
                <a:ea typeface="맑은 고딕" charset="0"/>
                <a:cs typeface="+mn-cs"/>
              </a:rPr>
            </a:b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공지 번호, 제목, 시작일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종료일</a:t>
            </a:r>
            <a:endParaRPr lang="ko-KR" altLang="en-US" sz="36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일반 사용자는 현재 진행중인 공지만 볼수있다.</a:t>
            </a:r>
            <a:endParaRPr lang="ko-KR" altLang="en-US" sz="36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관리자는 현재 진행중인 공지와 지난 공지, 예약 공지, 전체공지를 각각 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공지별로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볼수있다.</a:t>
            </a:r>
            <a:endParaRPr lang="ko-KR" altLang="en-US" sz="36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작정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(수정)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된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지</a:t>
            </a: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 2일 이하의 글에는 새글 표시가 붙는다.</a:t>
            </a:r>
            <a:endParaRPr lang="ko-KR" altLang="en-US" sz="36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10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56" name="도형 7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57" name="도형 8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텍스트 상자 9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텍스트 상자 32"/>
          <p:cNvSpPr txBox="1">
            <a:spLocks/>
          </p:cNvSpPr>
          <p:nvPr/>
        </p:nvSpPr>
        <p:spPr>
          <a:xfrm rot="0">
            <a:off x="93980" y="51244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 환경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sp>
        <p:nvSpPr>
          <p:cNvPr id="18" name="텍스트 상자 75"/>
          <p:cNvSpPr txBox="1">
            <a:spLocks/>
          </p:cNvSpPr>
          <p:nvPr/>
        </p:nvSpPr>
        <p:spPr>
          <a:xfrm rot="0">
            <a:off x="496570" y="2270125"/>
            <a:ext cx="2551430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solidFill>
                  <a:srgbClr val="22CB88"/>
                </a:solidFill>
                <a:latin typeface="더페이스샵 잉크립퀴드체" charset="0"/>
                <a:ea typeface="더페이스샵 잉크립퀴드체" charset="0"/>
              </a:rPr>
              <a:t>OUR BRAND</a:t>
            </a:r>
            <a:endParaRPr lang="ko-KR" altLang="en-US" sz="2800">
              <a:solidFill>
                <a:srgbClr val="22CB88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19" name="도형 38"/>
          <p:cNvSpPr>
            <a:spLocks/>
          </p:cNvSpPr>
          <p:nvPr/>
        </p:nvSpPr>
        <p:spPr>
          <a:xfrm rot="0">
            <a:off x="327025" y="1962150"/>
            <a:ext cx="1925320" cy="752475"/>
          </a:xfrm>
          <a:prstGeom prst="rect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운영</a:t>
            </a:r>
            <a:r>
              <a:rPr lang="ko-KR"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 </a:t>
            </a: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체</a:t>
            </a:r>
            <a:r>
              <a:rPr lang="ko-KR"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제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25" name="도형 44"/>
          <p:cNvSpPr>
            <a:spLocks/>
          </p:cNvSpPr>
          <p:nvPr/>
        </p:nvSpPr>
        <p:spPr>
          <a:xfrm rot="0">
            <a:off x="307975" y="3044190"/>
            <a:ext cx="1925320" cy="752475"/>
          </a:xfrm>
          <a:prstGeom prst="rect"/>
          <a:solidFill>
            <a:schemeClr val="accent4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D B M S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28" name="텍스트 상자 47"/>
          <p:cNvSpPr txBox="1">
            <a:spLocks/>
          </p:cNvSpPr>
          <p:nvPr/>
        </p:nvSpPr>
        <p:spPr>
          <a:xfrm rot="0">
            <a:off x="2312035" y="2128520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Windows 10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29" name="텍스트 상자 48"/>
          <p:cNvSpPr txBox="1">
            <a:spLocks/>
          </p:cNvSpPr>
          <p:nvPr/>
        </p:nvSpPr>
        <p:spPr>
          <a:xfrm rot="0">
            <a:off x="2292985" y="3223260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Orecle 11</a:t>
            </a:r>
            <a:r>
              <a:rPr lang="ko-KR" sz="2800">
                <a:latin typeface="더페이스샵 잉크립퀴드체" charset="0"/>
                <a:ea typeface="더페이스샵 잉크립퀴드체" charset="0"/>
              </a:rPr>
              <a:t>g XE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48" name="도형 68"/>
          <p:cNvSpPr>
            <a:spLocks/>
          </p:cNvSpPr>
          <p:nvPr/>
        </p:nvSpPr>
        <p:spPr>
          <a:xfrm rot="0">
            <a:off x="6219190" y="3058795"/>
            <a:ext cx="1925320" cy="752475"/>
          </a:xfrm>
          <a:prstGeom prst="rect"/>
          <a:solidFill>
            <a:schemeClr val="accent4">
              <a:lumMod val="60000"/>
              <a:lumOff val="40000"/>
            </a:schemeClr>
          </a:solidFill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inor"/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IDE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49" name="텍스트 상자 69"/>
          <p:cNvSpPr txBox="1">
            <a:spLocks/>
          </p:cNvSpPr>
          <p:nvPr/>
        </p:nvSpPr>
        <p:spPr>
          <a:xfrm rot="0">
            <a:off x="8279765" y="3182620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이클립</a:t>
            </a:r>
            <a:r>
              <a:rPr lang="ko-KR" sz="2800">
                <a:latin typeface="더페이스샵 잉크립퀴드체" charset="0"/>
                <a:ea typeface="더페이스샵 잉크립퀴드체" charset="0"/>
              </a:rPr>
              <a:t>스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0" name="도형 70"/>
          <p:cNvSpPr>
            <a:spLocks/>
          </p:cNvSpPr>
          <p:nvPr/>
        </p:nvSpPr>
        <p:spPr>
          <a:xfrm rot="0">
            <a:off x="6219190" y="4201160"/>
            <a:ext cx="1925320" cy="752475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WAS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1" name="텍스트 상자 71"/>
          <p:cNvSpPr txBox="1">
            <a:spLocks/>
          </p:cNvSpPr>
          <p:nvPr/>
        </p:nvSpPr>
        <p:spPr>
          <a:xfrm rot="0">
            <a:off x="8279765" y="4324985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latin typeface="더페이스샵 잉크립퀴드체" charset="0"/>
                <a:ea typeface="더페이스샵 잉크립퀴드체" charset="0"/>
              </a:rPr>
              <a:t>Tomcat 9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2" name="도형 92"/>
          <p:cNvSpPr>
            <a:spLocks/>
          </p:cNvSpPr>
          <p:nvPr/>
        </p:nvSpPr>
        <p:spPr>
          <a:xfrm rot="0">
            <a:off x="6257290" y="1957705"/>
            <a:ext cx="1925320" cy="752475"/>
          </a:xfrm>
          <a:prstGeom prst="rect"/>
          <a:solidFill>
            <a:schemeClr val="tx2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개 발 언 어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3" name="텍스트 상자 93"/>
          <p:cNvSpPr txBox="1">
            <a:spLocks/>
          </p:cNvSpPr>
          <p:nvPr/>
        </p:nvSpPr>
        <p:spPr>
          <a:xfrm rot="0">
            <a:off x="8242300" y="2122805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JAVA (JDK 1.8) 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4" name="도형 94"/>
          <p:cNvSpPr>
            <a:spLocks/>
          </p:cNvSpPr>
          <p:nvPr/>
        </p:nvSpPr>
        <p:spPr>
          <a:xfrm>
            <a:off x="313690" y="4177030"/>
            <a:ext cx="1925955" cy="753110"/>
          </a:xfrm>
          <a:prstGeom prst="rect"/>
          <a:solidFill>
            <a:schemeClr val="accent4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D B </a:t>
            </a:r>
            <a:r>
              <a:rPr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개</a:t>
            </a:r>
            <a:r>
              <a:rPr lang="ko-KR"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발 도구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55" name="텍스트 상자 95"/>
          <p:cNvSpPr txBox="1">
            <a:spLocks/>
          </p:cNvSpPr>
          <p:nvPr/>
        </p:nvSpPr>
        <p:spPr>
          <a:xfrm rot="0">
            <a:off x="2230755" y="4301490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Oracle SQL Developer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60" name="도형 171"/>
          <p:cNvSpPr>
            <a:spLocks/>
          </p:cNvSpPr>
          <p:nvPr/>
        </p:nvSpPr>
        <p:spPr>
          <a:xfrm>
            <a:off x="6233795" y="5273040"/>
            <a:ext cx="1925955" cy="753110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800" i="0" b="0">
                <a:solidFill>
                  <a:srgbClr val="202020"/>
                </a:solidFill>
                <a:latin typeface="더페이스샵 잉크립퀴드체" charset="0"/>
                <a:ea typeface="더페이스샵 잉크립퀴드체" charset="0"/>
              </a:rPr>
              <a:t>js표준화</a:t>
            </a:r>
            <a:endParaRPr lang="ko-KR" altLang="en-US" sz="2800" i="0" b="0">
              <a:solidFill>
                <a:srgbClr val="202020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61" name="텍스트 상자 172"/>
          <p:cNvSpPr txBox="1">
            <a:spLocks/>
          </p:cNvSpPr>
          <p:nvPr/>
        </p:nvSpPr>
        <p:spPr>
          <a:xfrm rot="0">
            <a:off x="8267700" y="5396865"/>
            <a:ext cx="379158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>
                <a:latin typeface="더페이스샵 잉크립퀴드체" charset="0"/>
                <a:ea typeface="더페이스샵 잉크립퀴드체" charset="0"/>
              </a:rPr>
              <a:t>jQuery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62" name="도형 173"/>
          <p:cNvSpPr>
            <a:spLocks/>
          </p:cNvSpPr>
          <p:nvPr/>
        </p:nvSpPr>
        <p:spPr>
          <a:xfrm>
            <a:off x="328295" y="5248910"/>
            <a:ext cx="1926590" cy="75374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800">
                <a:solidFill>
                  <a:schemeClr val="tx1"/>
                </a:solidFill>
                <a:latin typeface="더페이스샵 잉크립퀴드체" charset="0"/>
                <a:ea typeface="더페이스샵 잉크립퀴드체" charset="0"/>
              </a:rPr>
              <a:t>디자인</a:t>
            </a:r>
            <a:endParaRPr lang="ko-KR" altLang="en-US" sz="2800">
              <a:solidFill>
                <a:schemeClr val="tx1"/>
              </a:solidFill>
              <a:latin typeface="더페이스샵 잉크립퀴드체" charset="0"/>
              <a:ea typeface="더페이스샵 잉크립퀴드체" charset="0"/>
            </a:endParaRPr>
          </a:p>
        </p:txBody>
      </p:sp>
      <p:sp>
        <p:nvSpPr>
          <p:cNvPr id="1063" name="텍스트 상자 174"/>
          <p:cNvSpPr txBox="1">
            <a:spLocks/>
          </p:cNvSpPr>
          <p:nvPr/>
        </p:nvSpPr>
        <p:spPr>
          <a:xfrm rot="0">
            <a:off x="2245360" y="5373370"/>
            <a:ext cx="390842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latin typeface="더페이스샵 잉크립퀴드체" charset="0"/>
                <a:ea typeface="더페이스샵 잉크립퀴드체" charset="0"/>
              </a:rPr>
              <a:t>BOOTSTRAP</a:t>
            </a:r>
            <a:endParaRPr lang="ko-KR" altLang="en-US" sz="2800">
              <a:latin typeface="더페이스샵 잉크립퀴드체" charset="0"/>
              <a:ea typeface="더페이스샵 잉크립퀴드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그룹 14"/>
          <p:cNvGrpSpPr/>
          <p:nvPr/>
        </p:nvGrpSpPr>
        <p:grpSpPr>
          <a:xfrm rot="0">
            <a:off x="0" y="0"/>
            <a:ext cx="12192635" cy="1638935"/>
            <a:chOff x="0" y="0"/>
            <a:chExt cx="12192635" cy="1638935"/>
          </a:xfrm>
        </p:grpSpPr>
        <p:sp>
          <p:nvSpPr>
            <p:cNvPr id="1060" name="도형 11"/>
            <p:cNvSpPr>
              <a:spLocks/>
            </p:cNvSpPr>
            <p:nvPr/>
          </p:nvSpPr>
          <p:spPr>
            <a:xfrm rot="0">
              <a:off x="0" y="0"/>
              <a:ext cx="12192635" cy="1638935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도형 12"/>
            <p:cNvCxnSpPr/>
            <p:nvPr/>
          </p:nvCxnSpPr>
          <p:spPr>
            <a:xfrm rot="0">
              <a:off x="139700" y="491490"/>
              <a:ext cx="1994535" cy="635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텍스트 상자 13"/>
            <p:cNvSpPr txBox="1">
              <a:spLocks/>
            </p:cNvSpPr>
            <p:nvPr/>
          </p:nvSpPr>
          <p:spPr>
            <a:xfrm rot="0">
              <a:off x="101600" y="158115"/>
              <a:ext cx="213487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텍스트 상자 33"/>
          <p:cNvSpPr txBox="1">
            <a:spLocks/>
          </p:cNvSpPr>
          <p:nvPr/>
        </p:nvSpPr>
        <p:spPr>
          <a:xfrm rot="0">
            <a:off x="132080" y="493395"/>
            <a:ext cx="370840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표 189"/>
          <p:cNvGraphicFramePr>
            <a:graphicFrameLocks noGrp="1"/>
          </p:cNvGraphicFramePr>
          <p:nvPr/>
        </p:nvGraphicFramePr>
        <p:xfrm>
          <a:off x="688975" y="1885950"/>
          <a:ext cx="10772775" cy="42881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개발자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백</a:t>
                      </a: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 </a:t>
                      </a:r>
                      <a:r>
                        <a:rPr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재</a:t>
                      </a: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근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공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동 모듈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DB - com.BookIng.util.db.DB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개별 모듈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공지사항 </a:t>
                      </a: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- </a:t>
                      </a: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리스트, 등록, 보기, 수정, 삭제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화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면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/scr/main/webapp/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/list.jsp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데이터 처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리 객체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</a:t>
                      </a:r>
                      <a:r>
                        <a:rPr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</a:t>
                      </a:r>
                      <a:r>
                        <a:rPr lang="ko-KR"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ListService</a:t>
                      </a:r>
                      <a:endParaRPr lang="ko-KR" altLang="en-US" sz="24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DB 처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리 객체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5"/>
          <p:cNvGrpSpPr/>
          <p:nvPr/>
        </p:nvGrpSpPr>
        <p:grpSpPr>
          <a:xfrm rot="0">
            <a:off x="0" y="0"/>
            <a:ext cx="12193270" cy="1639570"/>
            <a:chOff x="0" y="0"/>
            <a:chExt cx="12193270" cy="1639570"/>
          </a:xfrm>
        </p:grpSpPr>
        <p:sp>
          <p:nvSpPr>
            <p:cNvPr id="1060" name="Rect 0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Rect 0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 0"/>
            <p:cNvSpPr txBox="1">
              <a:spLocks/>
            </p:cNvSpPr>
            <p:nvPr/>
          </p:nvSpPr>
          <p:spPr>
            <a:xfrm rot="0">
              <a:off x="101600" y="158115"/>
              <a:ext cx="2135505" cy="30797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Rect 0"/>
          <p:cNvSpPr txBox="1">
            <a:spLocks/>
          </p:cNvSpPr>
          <p:nvPr/>
        </p:nvSpPr>
        <p:spPr>
          <a:xfrm rot="0">
            <a:off x="132080" y="4933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Table 3"/>
          <p:cNvGraphicFramePr>
            <a:graphicFrameLocks noGrp="1"/>
          </p:cNvGraphicFramePr>
          <p:nvPr/>
        </p:nvGraphicFramePr>
        <p:xfrm>
          <a:off x="688975" y="1885950"/>
          <a:ext cx="10772775" cy="2961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공지 리스트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97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/list.jsp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Service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ListService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  <a:tr h="7353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.list()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5"/>
          <p:cNvGrpSpPr/>
          <p:nvPr/>
        </p:nvGrpSpPr>
        <p:grpSpPr>
          <a:xfrm rot="0">
            <a:off x="0" y="0"/>
            <a:ext cx="12193270" cy="1639570"/>
            <a:chOff x="0" y="0"/>
            <a:chExt cx="12193270" cy="1639570"/>
          </a:xfrm>
        </p:grpSpPr>
        <p:sp>
          <p:nvSpPr>
            <p:cNvPr id="1060" name="Rect 0"/>
            <p:cNvSpPr>
              <a:spLocks/>
            </p:cNvSpPr>
            <p:nvPr/>
          </p:nvSpPr>
          <p:spPr>
            <a:xfrm rot="0">
              <a:off x="0" y="0"/>
              <a:ext cx="12193270" cy="1639570"/>
            </a:xfrm>
            <a:prstGeom prst="rect"/>
            <a:solidFill>
              <a:schemeClr val="lt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latinLnBrk="0">
                <a:buFontTx/>
                <a:buNone/>
              </a:pPr>
              <a:endParaRPr lang="ko-KR" altLang="en-US" sz="1800" cap="none" i="0" b="0" strike="noStrike">
                <a:solidFill>
                  <a:schemeClr val="lt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061" name="Rect 0"/>
            <p:cNvCxnSpPr/>
            <p:nvPr/>
          </p:nvCxnSpPr>
          <p:spPr>
            <a:xfrm rot="0">
              <a:off x="139700" y="491490"/>
              <a:ext cx="1995170" cy="1270"/>
            </a:xfrm>
            <a:prstGeom prst="straightConnector1"/>
            <a:noFill/>
            <a:ln w="9525" cap="flat" cmpd="sng">
              <a:solidFill>
                <a:schemeClr val="accent4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 0"/>
            <p:cNvSpPr txBox="1">
              <a:spLocks/>
            </p:cNvSpPr>
            <p:nvPr/>
          </p:nvSpPr>
          <p:spPr>
            <a:xfrm rot="0">
              <a:off x="101600" y="158115"/>
              <a:ext cx="2135505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latinLnBrk="0">
                <a:buFontTx/>
                <a:buNone/>
              </a:pPr>
              <a:r>
                <a:rPr sz="1400" cap="none" i="0" b="0" strike="noStrike">
                  <a:solidFill>
                    <a:schemeClr val="tx1"/>
                  </a:solidFill>
                  <a:latin typeface="Adobe 고딕 Std B" charset="0"/>
                  <a:ea typeface="Adobe 고딕 Std B" charset="0"/>
                </a:rPr>
                <a:t>Team1 파워포인트</a:t>
              </a:r>
              <a:endParaRPr lang="ko-KR" altLang="en-US" sz="1400" cap="none" i="0" b="0" strike="noStrike">
                <a:solidFill>
                  <a:schemeClr val="tx1"/>
                </a:solidFill>
                <a:latin typeface="Adobe 고딕 Std B" charset="0"/>
                <a:ea typeface="Adobe 고딕 Std B" charset="0"/>
              </a:endParaRPr>
            </a:p>
          </p:txBody>
        </p:sp>
      </p:grpSp>
      <p:sp>
        <p:nvSpPr>
          <p:cNvPr id="1017" name="Rect 0"/>
          <p:cNvSpPr txBox="1">
            <a:spLocks/>
          </p:cNvSpPr>
          <p:nvPr/>
        </p:nvSpPr>
        <p:spPr>
          <a:xfrm rot="0">
            <a:off x="132080" y="493395"/>
            <a:ext cx="3709035" cy="8318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800">
                <a:solidFill>
                  <a:srgbClr val="403322"/>
                </a:solidFill>
                <a:latin typeface="배찌체 OTF" charset="0"/>
                <a:ea typeface="배찌체 OTF" charset="0"/>
              </a:rPr>
              <a:t>개발내용</a:t>
            </a:r>
            <a:endParaRPr lang="ko-KR" altLang="en-US" sz="4800">
              <a:solidFill>
                <a:srgbClr val="403322"/>
              </a:solidFill>
              <a:latin typeface="배찌체 OTF" charset="0"/>
              <a:ea typeface="배찌체 OTF" charset="0"/>
            </a:endParaRPr>
          </a:p>
        </p:txBody>
      </p:sp>
      <p:graphicFrame>
        <p:nvGraphicFramePr>
          <p:cNvPr id="1019" name="Table 3"/>
          <p:cNvGraphicFramePr>
            <a:graphicFrameLocks noGrp="1"/>
          </p:cNvGraphicFramePr>
          <p:nvPr/>
        </p:nvGraphicFramePr>
        <p:xfrm>
          <a:off x="688975" y="1885950"/>
          <a:ext cx="10772775" cy="2961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020"/>
                <a:gridCol w="7183755"/>
              </a:tblGrid>
              <a:tr h="7131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2200" kern="1200" i="0" b="1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Bold" charset="0"/>
                        </a:rPr>
                        <a:t>공지 보기</a:t>
                      </a: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Bold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2200" kern="1200" i="0" b="1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9756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/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view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.jsp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</a:tr>
              <a:tr h="71501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Service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com.BookIng.notice.service.</a:t>
                      </a:r>
                      <a:r>
                        <a:rPr lang="ko-KR"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Notice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ViewS</a:t>
                      </a:r>
                      <a:r>
                        <a:rPr sz="16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ervice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  <a:tr h="7353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DAO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나눔스퀘어 Light (본문)" charset="0"/>
                        <a:ea typeface="나눔스퀘어 Light" charset="0"/>
                      </a:endParaRPr>
                    </a:p>
                  </a:txBody>
                  <a:tcPr marL="97790" marR="97790" marT="48895" marB="48895" anchor="ctr"/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com.BookIng.notice.dao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.NoticeDAO</a:t>
                      </a:r>
                      <a:r>
                        <a:rPr lang="ko-KR" sz="1600" kern="1200" i="0" b="0">
                          <a:solidFill>
                            <a:schemeClr val="tx1"/>
                          </a:solidFill>
                          <a:latin typeface="나눔스퀘어 Light (본문)" charset="0"/>
                          <a:ea typeface="나눔스퀘어 Light" charset="0"/>
                        </a:rPr>
                        <a:t>.view()</a:t>
                      </a:r>
                      <a:endParaRPr lang="ko-KR" altLang="en-US" sz="16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7790" marR="97790" marT="48895" marB="4889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온 조</dc:creator>
  <cp:lastModifiedBy>온 조</cp:lastModifiedBy>
  <dc:title>PowerPoint 프레젠테이션</dc:title>
  <cp:version>9.103.112.46022</cp:version>
</cp:coreProperties>
</file>