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3F7A-CC6C-3D6A-ECCE-8D7F2ABBD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BC9FB-5F14-3AE4-6207-C66FEA92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2F57-D983-A9DE-E04B-3FFF74A5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6C97-1F65-769C-0871-833BF8F6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D4D0C-10C9-8DFD-7FE2-66E894A8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0E8F-6432-83C5-2F0E-840EF3F5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8EBC4-CE3C-ACC6-7A7C-39829931C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4177-2B28-9190-5F53-926F68B8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ED89-0EB8-70A8-3D23-A1557143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825B-07E1-171A-C8A6-6B04ABD6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AB434-ADC0-23BE-FBE3-D684D933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E082E-CBE1-15DA-98B6-07738A3CE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4007-CA39-A885-D361-87B56988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C74B-4236-DB19-9915-A07118E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F302-F603-912B-27E5-1A503EEF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4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2466-A530-AE5A-77FF-F9446AB9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62FC-99F3-F168-A8E9-1EB17373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16244-AF32-1B8E-6508-14C4FCA5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48D9-8731-666E-336A-FCEE6848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E80E-47F9-C401-3B47-5A65F438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1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2A6A-7CEC-6853-F43D-58B9C6EF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2864C-4AC5-EA17-9E4D-7DFD590A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732F-E8EE-3245-B329-18273550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1C71-F3D8-4578-4967-1EA5C920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F30C-FB59-0A22-AE5C-F110E187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3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42B3-C60B-E3FD-5752-DCA798E0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1099-3988-E8B0-3968-143FACCA3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5A1CA-0397-F4AB-0D02-6362A874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DD107-A4C9-AFEA-3F80-8EBC4980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0CDB-BD72-DC20-58FC-692EC47A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4756A-37CF-7E9F-44B2-0B4D8F55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E646-4264-FA91-F0D4-72FB3A39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DFF55-DB0D-CFF9-06EC-613297C0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7243-B1DA-D67E-915D-A2E23B2B3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CC2B6-8655-17AD-D04E-30128D97B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88B5F-19A4-21F1-53FA-033C8B6C3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7A283-7C33-FC63-3D81-655C7024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49571-B5AB-D181-7FFC-CB58964B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2D03A-3D4E-F3E3-ECD6-931B4AFF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84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9BD0-3941-F6AD-E62A-C7BCF337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B6954-CEC8-1B10-E998-5A1AAB80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51311-92F3-5E1A-3512-F808A298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6F14C-5AD7-B519-1B6B-67D8E64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0A6BF-26E2-8E54-D635-31E762BA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E5052-6932-60DB-2A0F-73A05FF9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7CD55-D386-6586-C112-516F9BC1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7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EF20-A910-7376-CAEF-5F01799E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C1CB-82B7-CB39-91E9-0498F49E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C277-4B9B-F53C-84FE-67B221D21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551E-26DB-68DB-7CA3-BDBCBB41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620FA-6BEA-3315-EBF7-9FFD36C5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C074A-0FD9-A82C-6B81-20FDC1A7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1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A719-39C2-59F1-E192-78A56AC3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BBDB1-78B3-0BE7-1049-1EBDE9259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AD9DC-F472-A0D3-1B1E-0AD8D4891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B5EBA-ADEB-68DE-11EA-7BC85017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45F9-4025-133F-79CF-FAE5B78D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CD7BB-2889-242B-DFC5-D04230F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6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35B9B-239B-4935-CB25-C08A8D3A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2B746-87FB-289A-DFE5-8DD2BA33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827D-2067-D86E-7EFE-224F0E642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D8E9-C0FF-49C4-B27A-0E5150476645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6542-D4F7-EED3-2410-992C2A95F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583E-1EF9-CCDD-3F17-EE4577FF6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FA3F-CA76-4FD7-A610-7FFA0FEE7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66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60619-8FE7-4F45-1617-06F09391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307204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FA8F37-3835-6542-F136-1EA47C35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203" y="0"/>
            <a:ext cx="3884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5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D87FE-B668-022C-F6B5-A0A5E29DA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3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AC5D2F-35A8-03B1-BFE2-5DF4C790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5"/>
            <a:ext cx="12192000" cy="68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3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F99738-819A-A784-FF9E-3147B10D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101AB3-66C3-43F1-9FCA-03ECC4CD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1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B27616-09FD-49E9-E3E0-53F049E2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4C070-3A01-CAEF-CABD-F8947AEA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4A33FE-283B-B38C-7B88-C60595D8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5973"/>
            <a:ext cx="12192000" cy="71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5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onkar kapse</dc:creator>
  <cp:lastModifiedBy>onkar kapse</cp:lastModifiedBy>
  <cp:revision>1</cp:revision>
  <dcterms:created xsi:type="dcterms:W3CDTF">2024-11-20T15:18:14Z</dcterms:created>
  <dcterms:modified xsi:type="dcterms:W3CDTF">2024-11-20T15:21:26Z</dcterms:modified>
</cp:coreProperties>
</file>