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EF"/>
    <a:srgbClr val="E2C799"/>
    <a:srgbClr val="F8F9E7"/>
    <a:srgbClr val="9A3B3B"/>
    <a:srgbClr val="CD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Picture 100"/>
          <p:cNvPicPr/>
          <p:nvPr/>
        </p:nvPicPr>
        <p:blipFill>
          <a:blip r:embed="rId1"/>
          <a:srcRect t="41556" b="5151"/>
          <a:stretch>
            <a:fillRect/>
          </a:stretch>
        </p:blipFill>
        <p:spPr>
          <a:xfrm>
            <a:off x="0" y="-1854835"/>
            <a:ext cx="12192000" cy="921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"/>
          <p:cNvSpPr/>
          <p:nvPr/>
        </p:nvSpPr>
        <p:spPr>
          <a:xfrm rot="21060000">
            <a:off x="1254559" y="2188843"/>
            <a:ext cx="10035540" cy="2348230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60170" y="2820035"/>
            <a:ext cx="11709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54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B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 rot="21060000">
            <a:off x="6864985" y="408940"/>
            <a:ext cx="5293995" cy="843915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31330" y="601345"/>
            <a:ext cx="741934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28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963295" y="292100"/>
            <a:ext cx="5673725" cy="4669155"/>
          </a:xfrm>
          <a:custGeom>
            <a:avLst/>
            <a:gdLst>
              <a:gd name="connsiteX0" fmla="*/ 0 w 7052"/>
              <a:gd name="connsiteY0" fmla="*/ 3296 h 6330"/>
              <a:gd name="connsiteX1" fmla="*/ 2536 w 7052"/>
              <a:gd name="connsiteY1" fmla="*/ 0 h 6330"/>
              <a:gd name="connsiteX2" fmla="*/ 7052 w 7052"/>
              <a:gd name="connsiteY2" fmla="*/ 3296 h 6330"/>
              <a:gd name="connsiteX3" fmla="*/ 3227 w 7052"/>
              <a:gd name="connsiteY3" fmla="*/ 6330 h 6330"/>
              <a:gd name="connsiteX4" fmla="*/ 0 w 7052"/>
              <a:gd name="connsiteY4" fmla="*/ 3296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" h="6330">
                <a:moveTo>
                  <a:pt x="0" y="3296"/>
                </a:moveTo>
                <a:cubicBezTo>
                  <a:pt x="0" y="1552"/>
                  <a:pt x="589" y="0"/>
                  <a:pt x="2536" y="0"/>
                </a:cubicBezTo>
                <a:cubicBezTo>
                  <a:pt x="4483" y="0"/>
                  <a:pt x="7052" y="1552"/>
                  <a:pt x="7052" y="3296"/>
                </a:cubicBezTo>
                <a:cubicBezTo>
                  <a:pt x="7052" y="5040"/>
                  <a:pt x="5174" y="6330"/>
                  <a:pt x="3227" y="6330"/>
                </a:cubicBezTo>
                <a:cubicBezTo>
                  <a:pt x="1280" y="6330"/>
                  <a:pt x="0" y="5040"/>
                  <a:pt x="0" y="329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804150" y="3230245"/>
            <a:ext cx="2610485" cy="2393950"/>
          </a:xfrm>
          <a:custGeom>
            <a:avLst/>
            <a:gdLst>
              <a:gd name="connsiteX0" fmla="*/ 0 w 4111"/>
              <a:gd name="connsiteY0" fmla="*/ 2146 h 3770"/>
              <a:gd name="connsiteX1" fmla="*/ 2708 w 4111"/>
              <a:gd name="connsiteY1" fmla="*/ 0 h 3770"/>
              <a:gd name="connsiteX2" fmla="*/ 4111 w 4111"/>
              <a:gd name="connsiteY2" fmla="*/ 2146 h 3770"/>
              <a:gd name="connsiteX3" fmla="*/ 2149 w 4111"/>
              <a:gd name="connsiteY3" fmla="*/ 3770 h 3770"/>
              <a:gd name="connsiteX4" fmla="*/ 0 w 4111"/>
              <a:gd name="connsiteY4" fmla="*/ 2146 h 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" h="3770">
                <a:moveTo>
                  <a:pt x="0" y="2146"/>
                </a:moveTo>
                <a:cubicBezTo>
                  <a:pt x="0" y="1176"/>
                  <a:pt x="1573" y="0"/>
                  <a:pt x="2708" y="0"/>
                </a:cubicBezTo>
                <a:cubicBezTo>
                  <a:pt x="3843" y="0"/>
                  <a:pt x="4111" y="1176"/>
                  <a:pt x="4111" y="2146"/>
                </a:cubicBezTo>
                <a:cubicBezTo>
                  <a:pt x="4111" y="3116"/>
                  <a:pt x="3284" y="3770"/>
                  <a:pt x="2149" y="3770"/>
                </a:cubicBezTo>
                <a:cubicBezTo>
                  <a:pt x="1014" y="3770"/>
                  <a:pt x="0" y="3116"/>
                  <a:pt x="0" y="214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46555" y="1138555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Pham Han</a:t>
            </a:r>
            <a:endParaRPr lang="en-US" sz="72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936230" y="3651250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JSA</a:t>
            </a:r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41</a:t>
            </a:r>
            <a:endParaRPr lang="en-US" sz="66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-12628880" y="2190750"/>
            <a:ext cx="7659370" cy="1390650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12534900" y="3906520"/>
            <a:ext cx="967740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12440920" y="5622290"/>
            <a:ext cx="1204341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-11812905" y="2777490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Aesthetic &amp; culltural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-11132820" y="4415155"/>
            <a:ext cx="913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Inspiration &amp; health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10295255" y="6192520"/>
            <a:ext cx="9130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Diversity &amp; abundance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 rot="1740000">
            <a:off x="-3032760" y="6713220"/>
            <a:ext cx="4098290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 Box 30"/>
          <p:cNvSpPr txBox="1"/>
          <p:nvPr/>
        </p:nvSpPr>
        <p:spPr>
          <a:xfrm>
            <a:off x="1250315" y="7606030"/>
            <a:ext cx="7267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Wine 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“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world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”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” 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- </a:t>
            </a:r>
            <a:endParaRPr lang="en-US" sz="4000" b="1">
              <a:solidFill>
                <a:srgbClr val="E2C799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2720320" y="601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>
                    <a:lumMod val="5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description</a:t>
            </a:r>
            <a:endParaRPr lang="en-US">
              <a:solidFill>
                <a:schemeClr val="bg2">
                  <a:lumMod val="5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-5436870" y="2502535"/>
            <a:ext cx="4558030" cy="1753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Buy and sell yours, with deep colors and classical music.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3684885" y="2486025"/>
            <a:ext cx="4558030" cy="3277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Save more time, bring more conveniences</a:t>
            </a:r>
            <a:endParaRPr lang="en-US" sz="3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-2517140" y="-1798320"/>
            <a:ext cx="5099050" cy="120078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Enjoyable shopping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experience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B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 rot="21060000">
            <a:off x="6864985" y="408940"/>
            <a:ext cx="5293995" cy="843915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31330" y="601345"/>
            <a:ext cx="741934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28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1948180" y="-1077595"/>
            <a:ext cx="1456055" cy="1369695"/>
          </a:xfrm>
          <a:custGeom>
            <a:avLst/>
            <a:gdLst>
              <a:gd name="connsiteX0" fmla="*/ 0 w 7052"/>
              <a:gd name="connsiteY0" fmla="*/ 3296 h 6330"/>
              <a:gd name="connsiteX1" fmla="*/ 2536 w 7052"/>
              <a:gd name="connsiteY1" fmla="*/ 0 h 6330"/>
              <a:gd name="connsiteX2" fmla="*/ 7052 w 7052"/>
              <a:gd name="connsiteY2" fmla="*/ 3296 h 6330"/>
              <a:gd name="connsiteX3" fmla="*/ 3227 w 7052"/>
              <a:gd name="connsiteY3" fmla="*/ 6330 h 6330"/>
              <a:gd name="connsiteX4" fmla="*/ 0 w 7052"/>
              <a:gd name="connsiteY4" fmla="*/ 3296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" h="6330">
                <a:moveTo>
                  <a:pt x="0" y="3296"/>
                </a:moveTo>
                <a:cubicBezTo>
                  <a:pt x="0" y="1552"/>
                  <a:pt x="589" y="0"/>
                  <a:pt x="2536" y="0"/>
                </a:cubicBezTo>
                <a:cubicBezTo>
                  <a:pt x="4483" y="0"/>
                  <a:pt x="7052" y="1552"/>
                  <a:pt x="7052" y="3296"/>
                </a:cubicBezTo>
                <a:cubicBezTo>
                  <a:pt x="7052" y="5040"/>
                  <a:pt x="5174" y="6330"/>
                  <a:pt x="3227" y="6330"/>
                </a:cubicBezTo>
                <a:cubicBezTo>
                  <a:pt x="1280" y="6330"/>
                  <a:pt x="0" y="5040"/>
                  <a:pt x="0" y="329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53595" y="5652770"/>
            <a:ext cx="678180" cy="1033145"/>
          </a:xfrm>
          <a:custGeom>
            <a:avLst/>
            <a:gdLst>
              <a:gd name="connsiteX0" fmla="*/ 0 w 4111"/>
              <a:gd name="connsiteY0" fmla="*/ 2146 h 3770"/>
              <a:gd name="connsiteX1" fmla="*/ 2708 w 4111"/>
              <a:gd name="connsiteY1" fmla="*/ 0 h 3770"/>
              <a:gd name="connsiteX2" fmla="*/ 4111 w 4111"/>
              <a:gd name="connsiteY2" fmla="*/ 2146 h 3770"/>
              <a:gd name="connsiteX3" fmla="*/ 2149 w 4111"/>
              <a:gd name="connsiteY3" fmla="*/ 3770 h 3770"/>
              <a:gd name="connsiteX4" fmla="*/ 0 w 4111"/>
              <a:gd name="connsiteY4" fmla="*/ 2146 h 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" h="3770">
                <a:moveTo>
                  <a:pt x="0" y="2146"/>
                </a:moveTo>
                <a:cubicBezTo>
                  <a:pt x="0" y="1176"/>
                  <a:pt x="1573" y="0"/>
                  <a:pt x="2708" y="0"/>
                </a:cubicBezTo>
                <a:cubicBezTo>
                  <a:pt x="3843" y="0"/>
                  <a:pt x="4111" y="1176"/>
                  <a:pt x="4111" y="2146"/>
                </a:cubicBezTo>
                <a:cubicBezTo>
                  <a:pt x="4111" y="3116"/>
                  <a:pt x="3284" y="3770"/>
                  <a:pt x="2149" y="3770"/>
                </a:cubicBezTo>
                <a:cubicBezTo>
                  <a:pt x="1014" y="3770"/>
                  <a:pt x="0" y="3116"/>
                  <a:pt x="0" y="214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-2476500" y="-1077595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Pham Han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0090" y="4712970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JSA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41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0928350" y="-414655"/>
            <a:ext cx="7522210" cy="7683500"/>
            <a:chOff x="-260" y="-653"/>
            <a:chExt cx="11846" cy="12100"/>
          </a:xfrm>
        </p:grpSpPr>
        <p:sp>
          <p:nvSpPr>
            <p:cNvPr id="2" name="Rectangles 1"/>
            <p:cNvSpPr/>
            <p:nvPr/>
          </p:nvSpPr>
          <p:spPr>
            <a:xfrm>
              <a:off x="-260" y="-65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186" y="454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DE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0825" y="-389255"/>
            <a:ext cx="6574790" cy="7683500"/>
            <a:chOff x="9315" y="-613"/>
            <a:chExt cx="10354" cy="12100"/>
          </a:xfrm>
        </p:grpSpPr>
        <p:sp>
          <p:nvSpPr>
            <p:cNvPr id="10" name="Rectangles 9"/>
            <p:cNvSpPr/>
            <p:nvPr/>
          </p:nvSpPr>
          <p:spPr>
            <a:xfrm>
              <a:off x="9705" y="-61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315" y="452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MO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-12628880" y="2190750"/>
            <a:ext cx="7659370" cy="1390650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-12534900" y="3906520"/>
            <a:ext cx="967740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12440920" y="5622290"/>
            <a:ext cx="1204341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-11812905" y="2777490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Aesthetic &amp; culltural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-11132820" y="4415155"/>
            <a:ext cx="913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Inspiration &amp; health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-10295255" y="6192520"/>
            <a:ext cx="9130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Diversity &amp; abundance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2710160" y="1319530"/>
            <a:ext cx="4108450" cy="313309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p>
            <a:pPr algn="r" fontAlgn="base">
              <a:lnSpc>
                <a:spcPct val="13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Reasons for choosing the topic</a:t>
            </a:r>
            <a:endParaRPr lang="en-US">
              <a:solidFill>
                <a:schemeClr val="bg1">
                  <a:lumMod val="7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 rot="1740000">
            <a:off x="-603885" y="4725670"/>
            <a:ext cx="4098290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Text Box 30"/>
          <p:cNvSpPr txBox="1"/>
          <p:nvPr/>
        </p:nvSpPr>
        <p:spPr>
          <a:xfrm>
            <a:off x="3536315" y="5763260"/>
            <a:ext cx="7267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Wine 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“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world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”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” 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- </a:t>
            </a:r>
            <a:endParaRPr lang="en-US" sz="4000" b="1">
              <a:solidFill>
                <a:srgbClr val="E2C799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893300" y="1208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>
                    <a:lumMod val="5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description</a:t>
            </a:r>
            <a:endParaRPr lang="en-US">
              <a:solidFill>
                <a:schemeClr val="bg2">
                  <a:lumMod val="5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116330" y="2550160"/>
            <a:ext cx="4558030" cy="1753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Buy and sell yours, with deep colors and classical music.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6698615" y="1886585"/>
            <a:ext cx="4558030" cy="3277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Save more time, bring more conveniences</a:t>
            </a:r>
            <a:endParaRPr lang="en-US" sz="3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292860" y="375920"/>
            <a:ext cx="5099050" cy="120078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Enjoyable shopping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experience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2696190" y="142621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features</a:t>
            </a:r>
            <a:endParaRPr lang="en-US" sz="2400">
              <a:solidFill>
                <a:schemeClr val="tx2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6265" y="-3705225"/>
            <a:ext cx="5172075" cy="37052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495" y="7268845"/>
            <a:ext cx="3482975" cy="4189730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8902700" y="10259695"/>
            <a:ext cx="3916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receipt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” 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checkout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 ━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 rot="16200000">
            <a:off x="-2810510" y="-7590790"/>
            <a:ext cx="785495" cy="6768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NEWS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 review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B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 rot="21060000">
            <a:off x="6864985" y="408940"/>
            <a:ext cx="5293995" cy="843915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31330" y="601345"/>
            <a:ext cx="741934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28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1948180" y="-1077595"/>
            <a:ext cx="1456055" cy="1369695"/>
          </a:xfrm>
          <a:custGeom>
            <a:avLst/>
            <a:gdLst>
              <a:gd name="connsiteX0" fmla="*/ 0 w 7052"/>
              <a:gd name="connsiteY0" fmla="*/ 3296 h 6330"/>
              <a:gd name="connsiteX1" fmla="*/ 2536 w 7052"/>
              <a:gd name="connsiteY1" fmla="*/ 0 h 6330"/>
              <a:gd name="connsiteX2" fmla="*/ 7052 w 7052"/>
              <a:gd name="connsiteY2" fmla="*/ 3296 h 6330"/>
              <a:gd name="connsiteX3" fmla="*/ 3227 w 7052"/>
              <a:gd name="connsiteY3" fmla="*/ 6330 h 6330"/>
              <a:gd name="connsiteX4" fmla="*/ 0 w 7052"/>
              <a:gd name="connsiteY4" fmla="*/ 3296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" h="6330">
                <a:moveTo>
                  <a:pt x="0" y="3296"/>
                </a:moveTo>
                <a:cubicBezTo>
                  <a:pt x="0" y="1552"/>
                  <a:pt x="589" y="0"/>
                  <a:pt x="2536" y="0"/>
                </a:cubicBezTo>
                <a:cubicBezTo>
                  <a:pt x="4483" y="0"/>
                  <a:pt x="7052" y="1552"/>
                  <a:pt x="7052" y="3296"/>
                </a:cubicBezTo>
                <a:cubicBezTo>
                  <a:pt x="7052" y="5040"/>
                  <a:pt x="5174" y="6330"/>
                  <a:pt x="3227" y="6330"/>
                </a:cubicBezTo>
                <a:cubicBezTo>
                  <a:pt x="1280" y="6330"/>
                  <a:pt x="0" y="5040"/>
                  <a:pt x="0" y="329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53595" y="5652770"/>
            <a:ext cx="678180" cy="1033145"/>
          </a:xfrm>
          <a:custGeom>
            <a:avLst/>
            <a:gdLst>
              <a:gd name="connsiteX0" fmla="*/ 0 w 4111"/>
              <a:gd name="connsiteY0" fmla="*/ 2146 h 3770"/>
              <a:gd name="connsiteX1" fmla="*/ 2708 w 4111"/>
              <a:gd name="connsiteY1" fmla="*/ 0 h 3770"/>
              <a:gd name="connsiteX2" fmla="*/ 4111 w 4111"/>
              <a:gd name="connsiteY2" fmla="*/ 2146 h 3770"/>
              <a:gd name="connsiteX3" fmla="*/ 2149 w 4111"/>
              <a:gd name="connsiteY3" fmla="*/ 3770 h 3770"/>
              <a:gd name="connsiteX4" fmla="*/ 0 w 4111"/>
              <a:gd name="connsiteY4" fmla="*/ 2146 h 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" h="3770">
                <a:moveTo>
                  <a:pt x="0" y="2146"/>
                </a:moveTo>
                <a:cubicBezTo>
                  <a:pt x="0" y="1176"/>
                  <a:pt x="1573" y="0"/>
                  <a:pt x="2708" y="0"/>
                </a:cubicBezTo>
                <a:cubicBezTo>
                  <a:pt x="3843" y="0"/>
                  <a:pt x="4111" y="1176"/>
                  <a:pt x="4111" y="2146"/>
                </a:cubicBezTo>
                <a:cubicBezTo>
                  <a:pt x="4111" y="3116"/>
                  <a:pt x="3284" y="3770"/>
                  <a:pt x="2149" y="3770"/>
                </a:cubicBezTo>
                <a:cubicBezTo>
                  <a:pt x="1014" y="3770"/>
                  <a:pt x="0" y="3116"/>
                  <a:pt x="0" y="214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-2476500" y="-1077595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Pham Han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0090" y="4712970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JSA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41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0928350" y="-414655"/>
            <a:ext cx="7522210" cy="7683500"/>
            <a:chOff x="-260" y="-653"/>
            <a:chExt cx="11846" cy="12100"/>
          </a:xfrm>
        </p:grpSpPr>
        <p:sp>
          <p:nvSpPr>
            <p:cNvPr id="2" name="Rectangles 1"/>
            <p:cNvSpPr/>
            <p:nvPr/>
          </p:nvSpPr>
          <p:spPr>
            <a:xfrm>
              <a:off x="-260" y="-65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186" y="454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DE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0825" y="-389255"/>
            <a:ext cx="6574790" cy="7683500"/>
            <a:chOff x="9315" y="-613"/>
            <a:chExt cx="10354" cy="12100"/>
          </a:xfrm>
        </p:grpSpPr>
        <p:sp>
          <p:nvSpPr>
            <p:cNvPr id="10" name="Rectangles 9"/>
            <p:cNvSpPr/>
            <p:nvPr/>
          </p:nvSpPr>
          <p:spPr>
            <a:xfrm>
              <a:off x="9705" y="-61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315" y="452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MO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-12628880" y="2190750"/>
            <a:ext cx="7659370" cy="1390650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-12534900" y="3906520"/>
            <a:ext cx="967740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-12440920" y="5622290"/>
            <a:ext cx="1204341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-11812905" y="2777490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Aesthetic &amp; culltural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-11132820" y="4415155"/>
            <a:ext cx="913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Inspiration &amp; health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-10295255" y="6192520"/>
            <a:ext cx="9130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Diversity &amp; abundance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2710160" y="1319530"/>
            <a:ext cx="4108450" cy="313309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p>
            <a:pPr algn="r" fontAlgn="base">
              <a:lnSpc>
                <a:spcPct val="13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Reasons for choosing the topic</a:t>
            </a:r>
            <a:endParaRPr lang="en-US">
              <a:solidFill>
                <a:schemeClr val="bg1">
                  <a:lumMod val="7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1"/>
          <a:stretch>
            <a:fillRect/>
          </a:stretch>
        </p:blipFill>
        <p:spPr>
          <a:xfrm rot="1740000">
            <a:off x="-3268980" y="6763385"/>
            <a:ext cx="4098290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-5436870" y="2502535"/>
            <a:ext cx="4558030" cy="1753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Buy and sell yours, with deep colors and classical music.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3684885" y="2486025"/>
            <a:ext cx="4558030" cy="327723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Save more time, bring more conveniences</a:t>
            </a:r>
            <a:endParaRPr lang="en-US" sz="3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-2517140" y="-1798320"/>
            <a:ext cx="5099050" cy="1200785"/>
          </a:xfrm>
          <a:prstGeom prst="rect">
            <a:avLst/>
          </a:prstGeom>
          <a:solidFill>
            <a:srgbClr val="F8FAEF"/>
          </a:solidFill>
          <a:ln>
            <a:noFill/>
          </a:ln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Enjoyable shopping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  <a:p>
            <a:pPr algn="ctr">
              <a:lnSpc>
                <a:spcPct val="180000"/>
              </a:lnSpc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experience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250315" y="7606030"/>
            <a:ext cx="7267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Wine 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“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  <a:sym typeface="+mn-ea"/>
              </a:rPr>
              <a:t>world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”</a:t>
            </a:r>
            <a:r>
              <a:rPr lang="en-US" sz="4000" b="1">
                <a:solidFill>
                  <a:srgbClr val="E2C799"/>
                </a:solidFill>
                <a:latin typeface="Bahnschrift Condensed" panose="020B0502040204020203" charset="0"/>
                <a:cs typeface="Bahnschrift Condensed" panose="020B0502040204020203" charset="0"/>
              </a:rPr>
              <a:t>” </a:t>
            </a:r>
            <a:r>
              <a:rPr lang="en-US" sz="4000" b="1">
                <a:solidFill>
                  <a:srgbClr val="E2C799"/>
                </a:solidFill>
                <a:latin typeface="La Gagliane" panose="02000600000000000000" charset="0"/>
                <a:cs typeface="La Gagliane" panose="02000600000000000000" charset="0"/>
              </a:rPr>
              <a:t>- </a:t>
            </a:r>
            <a:endParaRPr lang="en-US" sz="4000" b="1">
              <a:solidFill>
                <a:srgbClr val="E2C799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41180" y="13195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features</a:t>
            </a:r>
            <a:endParaRPr lang="en-US" sz="2400">
              <a:solidFill>
                <a:schemeClr val="tx2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" y="1186180"/>
            <a:ext cx="5172075" cy="3705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90" y="2198370"/>
            <a:ext cx="3482975" cy="41897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3782695" y="5189220"/>
            <a:ext cx="3916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receipt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” 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checkout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 ━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 Box 35"/>
          <p:cNvSpPr txBox="1"/>
          <p:nvPr/>
        </p:nvSpPr>
        <p:spPr>
          <a:xfrm rot="16200000">
            <a:off x="2361565" y="-2699385"/>
            <a:ext cx="785495" cy="6768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NEWS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 review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B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 rot="21060000">
            <a:off x="6864985" y="408940"/>
            <a:ext cx="5293995" cy="843915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831330" y="601345"/>
            <a:ext cx="741934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28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1948180" y="-1077595"/>
            <a:ext cx="1456055" cy="1369695"/>
          </a:xfrm>
          <a:custGeom>
            <a:avLst/>
            <a:gdLst>
              <a:gd name="connsiteX0" fmla="*/ 0 w 7052"/>
              <a:gd name="connsiteY0" fmla="*/ 3296 h 6330"/>
              <a:gd name="connsiteX1" fmla="*/ 2536 w 7052"/>
              <a:gd name="connsiteY1" fmla="*/ 0 h 6330"/>
              <a:gd name="connsiteX2" fmla="*/ 7052 w 7052"/>
              <a:gd name="connsiteY2" fmla="*/ 3296 h 6330"/>
              <a:gd name="connsiteX3" fmla="*/ 3227 w 7052"/>
              <a:gd name="connsiteY3" fmla="*/ 6330 h 6330"/>
              <a:gd name="connsiteX4" fmla="*/ 0 w 7052"/>
              <a:gd name="connsiteY4" fmla="*/ 3296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" h="6330">
                <a:moveTo>
                  <a:pt x="0" y="3296"/>
                </a:moveTo>
                <a:cubicBezTo>
                  <a:pt x="0" y="1552"/>
                  <a:pt x="589" y="0"/>
                  <a:pt x="2536" y="0"/>
                </a:cubicBezTo>
                <a:cubicBezTo>
                  <a:pt x="4483" y="0"/>
                  <a:pt x="7052" y="1552"/>
                  <a:pt x="7052" y="3296"/>
                </a:cubicBezTo>
                <a:cubicBezTo>
                  <a:pt x="7052" y="5040"/>
                  <a:pt x="5174" y="6330"/>
                  <a:pt x="3227" y="6330"/>
                </a:cubicBezTo>
                <a:cubicBezTo>
                  <a:pt x="1280" y="6330"/>
                  <a:pt x="0" y="5040"/>
                  <a:pt x="0" y="329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53595" y="5652770"/>
            <a:ext cx="678180" cy="1033145"/>
          </a:xfrm>
          <a:custGeom>
            <a:avLst/>
            <a:gdLst>
              <a:gd name="connsiteX0" fmla="*/ 0 w 4111"/>
              <a:gd name="connsiteY0" fmla="*/ 2146 h 3770"/>
              <a:gd name="connsiteX1" fmla="*/ 2708 w 4111"/>
              <a:gd name="connsiteY1" fmla="*/ 0 h 3770"/>
              <a:gd name="connsiteX2" fmla="*/ 4111 w 4111"/>
              <a:gd name="connsiteY2" fmla="*/ 2146 h 3770"/>
              <a:gd name="connsiteX3" fmla="*/ 2149 w 4111"/>
              <a:gd name="connsiteY3" fmla="*/ 3770 h 3770"/>
              <a:gd name="connsiteX4" fmla="*/ 0 w 4111"/>
              <a:gd name="connsiteY4" fmla="*/ 2146 h 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" h="3770">
                <a:moveTo>
                  <a:pt x="0" y="2146"/>
                </a:moveTo>
                <a:cubicBezTo>
                  <a:pt x="0" y="1176"/>
                  <a:pt x="1573" y="0"/>
                  <a:pt x="2708" y="0"/>
                </a:cubicBezTo>
                <a:cubicBezTo>
                  <a:pt x="3843" y="0"/>
                  <a:pt x="4111" y="1176"/>
                  <a:pt x="4111" y="2146"/>
                </a:cubicBezTo>
                <a:cubicBezTo>
                  <a:pt x="4111" y="3116"/>
                  <a:pt x="3284" y="3770"/>
                  <a:pt x="2149" y="3770"/>
                </a:cubicBezTo>
                <a:cubicBezTo>
                  <a:pt x="1014" y="3770"/>
                  <a:pt x="0" y="3116"/>
                  <a:pt x="0" y="214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-2476500" y="-1077595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Pham Han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0090" y="4712970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JSA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41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10928350" y="-414655"/>
            <a:ext cx="7522210" cy="7683500"/>
            <a:chOff x="-260" y="-653"/>
            <a:chExt cx="11846" cy="12100"/>
          </a:xfrm>
        </p:grpSpPr>
        <p:sp>
          <p:nvSpPr>
            <p:cNvPr id="2" name="Rectangles 1"/>
            <p:cNvSpPr/>
            <p:nvPr/>
          </p:nvSpPr>
          <p:spPr>
            <a:xfrm>
              <a:off x="-260" y="-65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186" y="454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DE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0825" y="-389255"/>
            <a:ext cx="6574790" cy="7683500"/>
            <a:chOff x="9315" y="-613"/>
            <a:chExt cx="10354" cy="12100"/>
          </a:xfrm>
        </p:grpSpPr>
        <p:sp>
          <p:nvSpPr>
            <p:cNvPr id="10" name="Rectangles 9"/>
            <p:cNvSpPr/>
            <p:nvPr/>
          </p:nvSpPr>
          <p:spPr>
            <a:xfrm>
              <a:off x="9705" y="-61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315" y="452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MO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7909560" y="1319530"/>
            <a:ext cx="4108450" cy="313309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p>
            <a:pPr algn="r" fontAlgn="base">
              <a:lnSpc>
                <a:spcPct val="13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Reasons for choosing the topic</a:t>
            </a:r>
            <a:endParaRPr lang="en-US">
              <a:solidFill>
                <a:schemeClr val="bg1">
                  <a:lumMod val="7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-360680" y="2190750"/>
            <a:ext cx="7659370" cy="1390650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66700" y="3906520"/>
            <a:ext cx="967740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172720" y="5622290"/>
            <a:ext cx="1204341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455295" y="2777490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Aesthetic &amp; culltural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1135380" y="4415155"/>
            <a:ext cx="913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Inspiration &amp; health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972945" y="6192520"/>
            <a:ext cx="9130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Diversity &amp; abundance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2696190" y="142621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features</a:t>
            </a:r>
            <a:endParaRPr lang="en-US" sz="2400">
              <a:solidFill>
                <a:schemeClr val="tx2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06265" y="-3705225"/>
            <a:ext cx="5172075" cy="37052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95" y="7268845"/>
            <a:ext cx="3482975" cy="4189730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8902700" y="10259695"/>
            <a:ext cx="3916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receipt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” 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checkout</a:t>
            </a:r>
            <a:r>
              <a:rPr lang="en-US" sz="3600">
                <a:solidFill>
                  <a:schemeClr val="tx2">
                    <a:lumMod val="40000"/>
                    <a:lumOff val="60000"/>
                  </a:schemeClr>
                </a:solidFill>
              </a:rPr>
              <a:t> ━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 rot="16200000">
            <a:off x="-2810510" y="-7590790"/>
            <a:ext cx="785495" cy="6768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NEWS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 review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3B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Freeform 3"/>
          <p:cNvSpPr/>
          <p:nvPr/>
        </p:nvSpPr>
        <p:spPr>
          <a:xfrm rot="21060000">
            <a:off x="8093075" y="-1252855"/>
            <a:ext cx="5293995" cy="843915"/>
          </a:xfrm>
          <a:custGeom>
            <a:avLst/>
            <a:gdLst>
              <a:gd name="connsiteX0" fmla="*/ 0 w 15804"/>
              <a:gd name="connsiteY0" fmla="*/ 0 h 3698"/>
              <a:gd name="connsiteX1" fmla="*/ 13871 w 15804"/>
              <a:gd name="connsiteY1" fmla="*/ 1185 h 3698"/>
              <a:gd name="connsiteX2" fmla="*/ 15804 w 15804"/>
              <a:gd name="connsiteY2" fmla="*/ 3698 h 3698"/>
              <a:gd name="connsiteX3" fmla="*/ 985 w 15804"/>
              <a:gd name="connsiteY3" fmla="*/ 1951 h 3698"/>
              <a:gd name="connsiteX4" fmla="*/ 0 w 15804"/>
              <a:gd name="connsiteY4" fmla="*/ 0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" h="3698">
                <a:moveTo>
                  <a:pt x="0" y="0"/>
                </a:moveTo>
                <a:lnTo>
                  <a:pt x="13871" y="1185"/>
                </a:lnTo>
                <a:lnTo>
                  <a:pt x="15804" y="3698"/>
                </a:lnTo>
                <a:lnTo>
                  <a:pt x="985" y="195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  <a:alpha val="63000"/>
            </a:schemeClr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59420" y="-1060450"/>
            <a:ext cx="741934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latin typeface="La Gagliane" panose="02000600000000000000" charset="0"/>
                <a:cs typeface="La Gagliane" panose="02000600000000000000" charset="0"/>
              </a:rPr>
              <a:t>Wine Connoiseurs</a:t>
            </a:r>
            <a:endParaRPr lang="en-US" sz="2800">
              <a:solidFill>
                <a:schemeClr val="bg1"/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-1948180" y="-1077595"/>
            <a:ext cx="1456055" cy="1369695"/>
          </a:xfrm>
          <a:custGeom>
            <a:avLst/>
            <a:gdLst>
              <a:gd name="connsiteX0" fmla="*/ 0 w 7052"/>
              <a:gd name="connsiteY0" fmla="*/ 3296 h 6330"/>
              <a:gd name="connsiteX1" fmla="*/ 2536 w 7052"/>
              <a:gd name="connsiteY1" fmla="*/ 0 h 6330"/>
              <a:gd name="connsiteX2" fmla="*/ 7052 w 7052"/>
              <a:gd name="connsiteY2" fmla="*/ 3296 h 6330"/>
              <a:gd name="connsiteX3" fmla="*/ 3227 w 7052"/>
              <a:gd name="connsiteY3" fmla="*/ 6330 h 6330"/>
              <a:gd name="connsiteX4" fmla="*/ 0 w 7052"/>
              <a:gd name="connsiteY4" fmla="*/ 3296 h 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2" h="6330">
                <a:moveTo>
                  <a:pt x="0" y="3296"/>
                </a:moveTo>
                <a:cubicBezTo>
                  <a:pt x="0" y="1552"/>
                  <a:pt x="589" y="0"/>
                  <a:pt x="2536" y="0"/>
                </a:cubicBezTo>
                <a:cubicBezTo>
                  <a:pt x="4483" y="0"/>
                  <a:pt x="7052" y="1552"/>
                  <a:pt x="7052" y="3296"/>
                </a:cubicBezTo>
                <a:cubicBezTo>
                  <a:pt x="7052" y="5040"/>
                  <a:pt x="5174" y="6330"/>
                  <a:pt x="3227" y="6330"/>
                </a:cubicBezTo>
                <a:cubicBezTo>
                  <a:pt x="1280" y="6330"/>
                  <a:pt x="0" y="5040"/>
                  <a:pt x="0" y="329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253595" y="5652770"/>
            <a:ext cx="678180" cy="1033145"/>
          </a:xfrm>
          <a:custGeom>
            <a:avLst/>
            <a:gdLst>
              <a:gd name="connsiteX0" fmla="*/ 0 w 4111"/>
              <a:gd name="connsiteY0" fmla="*/ 2146 h 3770"/>
              <a:gd name="connsiteX1" fmla="*/ 2708 w 4111"/>
              <a:gd name="connsiteY1" fmla="*/ 0 h 3770"/>
              <a:gd name="connsiteX2" fmla="*/ 4111 w 4111"/>
              <a:gd name="connsiteY2" fmla="*/ 2146 h 3770"/>
              <a:gd name="connsiteX3" fmla="*/ 2149 w 4111"/>
              <a:gd name="connsiteY3" fmla="*/ 3770 h 3770"/>
              <a:gd name="connsiteX4" fmla="*/ 0 w 4111"/>
              <a:gd name="connsiteY4" fmla="*/ 2146 h 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" h="3770">
                <a:moveTo>
                  <a:pt x="0" y="2146"/>
                </a:moveTo>
                <a:cubicBezTo>
                  <a:pt x="0" y="1176"/>
                  <a:pt x="1573" y="0"/>
                  <a:pt x="2708" y="0"/>
                </a:cubicBezTo>
                <a:cubicBezTo>
                  <a:pt x="3843" y="0"/>
                  <a:pt x="4111" y="1176"/>
                  <a:pt x="4111" y="2146"/>
                </a:cubicBezTo>
                <a:cubicBezTo>
                  <a:pt x="4111" y="3116"/>
                  <a:pt x="3284" y="3770"/>
                  <a:pt x="2149" y="3770"/>
                </a:cubicBezTo>
                <a:cubicBezTo>
                  <a:pt x="1014" y="3770"/>
                  <a:pt x="0" y="3116"/>
                  <a:pt x="0" y="2146"/>
                </a:cubicBezTo>
                <a:close/>
              </a:path>
            </a:pathLst>
          </a:custGeom>
          <a:solidFill>
            <a:srgbClr val="E2C7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-2476500" y="-1077595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Pham Han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0090" y="4712970"/>
            <a:ext cx="4449445" cy="311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JSA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41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342900" y="-414655"/>
            <a:ext cx="7522210" cy="7683500"/>
            <a:chOff x="-260" y="-653"/>
            <a:chExt cx="11846" cy="12100"/>
          </a:xfrm>
        </p:grpSpPr>
        <p:sp>
          <p:nvSpPr>
            <p:cNvPr id="2" name="Rectangles 1"/>
            <p:cNvSpPr/>
            <p:nvPr/>
          </p:nvSpPr>
          <p:spPr>
            <a:xfrm>
              <a:off x="-260" y="-65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186" y="454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DE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7225" y="-389255"/>
            <a:ext cx="6574790" cy="7683500"/>
            <a:chOff x="9315" y="-613"/>
            <a:chExt cx="10354" cy="12100"/>
          </a:xfrm>
        </p:grpSpPr>
        <p:sp>
          <p:nvSpPr>
            <p:cNvPr id="10" name="Rectangles 9"/>
            <p:cNvSpPr/>
            <p:nvPr/>
          </p:nvSpPr>
          <p:spPr>
            <a:xfrm>
              <a:off x="9705" y="-613"/>
              <a:ext cx="9965" cy="12100"/>
            </a:xfrm>
            <a:prstGeom prst="rect">
              <a:avLst/>
            </a:prstGeom>
            <a:solidFill>
              <a:srgbClr val="E2C79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315" y="4522"/>
              <a:ext cx="64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6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 Gagliane" panose="02000600000000000000" charset="0"/>
                  <a:cs typeface="La Gagliane" panose="02000600000000000000" charset="0"/>
                </a:rPr>
                <a:t>MO</a:t>
              </a:r>
              <a:endPara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endParaRPr>
            </a:p>
          </p:txBody>
        </p:sp>
      </p:grpSp>
      <p:sp>
        <p:nvSpPr>
          <p:cNvPr id="15" name="Freeform 14"/>
          <p:cNvSpPr/>
          <p:nvPr/>
        </p:nvSpPr>
        <p:spPr>
          <a:xfrm>
            <a:off x="-12628880" y="2190750"/>
            <a:ext cx="7659370" cy="1390650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12534900" y="3906520"/>
            <a:ext cx="967740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12440920" y="5622290"/>
            <a:ext cx="12043410" cy="1430655"/>
          </a:xfrm>
          <a:custGeom>
            <a:avLst/>
            <a:gdLst>
              <a:gd name="connsiteX0" fmla="*/ 0 w 12062"/>
              <a:gd name="connsiteY0" fmla="*/ 671 h 2190"/>
              <a:gd name="connsiteX1" fmla="*/ 12062 w 12062"/>
              <a:gd name="connsiteY1" fmla="*/ 0 h 2190"/>
              <a:gd name="connsiteX2" fmla="*/ 10820 w 12062"/>
              <a:gd name="connsiteY2" fmla="*/ 2145 h 2190"/>
              <a:gd name="connsiteX3" fmla="*/ 189 w 12062"/>
              <a:gd name="connsiteY3" fmla="*/ 2190 h 2190"/>
              <a:gd name="connsiteX4" fmla="*/ 0 w 12062"/>
              <a:gd name="connsiteY4" fmla="*/ 671 h 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2" h="2190">
                <a:moveTo>
                  <a:pt x="0" y="671"/>
                </a:moveTo>
                <a:lnTo>
                  <a:pt x="12062" y="0"/>
                </a:lnTo>
                <a:lnTo>
                  <a:pt x="10820" y="2145"/>
                </a:lnTo>
                <a:lnTo>
                  <a:pt x="189" y="2190"/>
                </a:lnTo>
                <a:lnTo>
                  <a:pt x="0" y="671"/>
                </a:lnTo>
                <a:close/>
              </a:path>
            </a:pathLst>
          </a:custGeom>
          <a:solidFill>
            <a:srgbClr val="F8F9E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-11812905" y="2777490"/>
            <a:ext cx="637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Aesthetic &amp; culltural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-11132820" y="4415155"/>
            <a:ext cx="913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Inspiration &amp; health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10295255" y="6192520"/>
            <a:ext cx="9130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Diversity &amp; abundance</a:t>
            </a:r>
            <a:endParaRPr lang="en-US" sz="4000">
              <a:solidFill>
                <a:schemeClr val="tx1">
                  <a:lumMod val="75000"/>
                  <a:lumOff val="2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2710160" y="1319530"/>
            <a:ext cx="4108450" cy="313309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p>
            <a:pPr algn="r" fontAlgn="base">
              <a:lnSpc>
                <a:spcPct val="130000"/>
              </a:lnSpc>
            </a:pPr>
            <a:r>
              <a:rPr lang="en-US">
                <a:solidFill>
                  <a:schemeClr val="bg1">
                    <a:lumMod val="7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Reasons for choosing the topic</a:t>
            </a:r>
            <a:endParaRPr lang="en-US">
              <a:solidFill>
                <a:schemeClr val="bg1">
                  <a:lumMod val="7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432300" y="4344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La Gagliane" panose="02000600000000000000" charset="0"/>
                <a:cs typeface="La Gagliane" panose="02000600000000000000" charset="0"/>
              </a:rPr>
              <a:t>i’ll keep secrets</a:t>
            </a:r>
            <a:endParaRPr lang="en-US">
              <a:solidFill>
                <a:schemeClr val="bg1">
                  <a:lumMod val="95000"/>
                </a:schemeClr>
              </a:solidFill>
              <a:latin typeface="La Gagliane" panose="02000600000000000000" charset="0"/>
              <a:cs typeface="La Gagliane" panose="02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1" name="whoosh.wav"/>
          </p:stSnd>
        </p:sndAc>
      </p:transition>
    </mc:Choice>
    <mc:Fallback>
      <p:transition>
        <p:fade/>
        <p:sndAc>
          <p:stSnd>
            <p:snd r:embed="rId1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WPS Presentation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1" baseType="lpstr">
      <vt:lpstr>Arial</vt:lpstr>
      <vt:lpstr>SimSun</vt:lpstr>
      <vt:lpstr>Wingdings</vt:lpstr>
      <vt:lpstr>La Gagliane</vt:lpstr>
      <vt:lpstr>Calibri</vt:lpstr>
      <vt:lpstr>Microsoft YaHei</vt:lpstr>
      <vt:lpstr>Arial Unicode MS</vt:lpstr>
      <vt:lpstr>Calibri Light</vt:lpstr>
      <vt:lpstr>Bahnschrift SemiLight</vt:lpstr>
      <vt:lpstr>Bahnschrift SemiBold</vt:lpstr>
      <vt:lpstr>Bahnschrift Light</vt:lpstr>
      <vt:lpstr>Bahnschrift Condensed</vt:lpstr>
      <vt:lpstr>Bahnschrift</vt:lpstr>
      <vt:lpstr>Bahnschrift Light Condensed</vt:lpstr>
      <vt:lpstr>Bahnschrift SemiBold Condensed</vt:lpstr>
      <vt:lpstr>Bahnschrift SemiBold SemiConden</vt:lpstr>
      <vt:lpstr>Bahnschrift SemiCondensed</vt:lpstr>
      <vt:lpstr>Bahnschrift SemiLight SemiConde</vt:lpstr>
      <vt:lpstr>Candara Light</vt:lpstr>
      <vt:lpstr>Comic Sans MS</vt:lpstr>
      <vt:lpstr>Constantia</vt:lpstr>
      <vt:lpstr>Franklin Gothic Medium</vt:lpstr>
      <vt:lpstr>Courier New</vt:lpstr>
      <vt:lpstr>Impact</vt:lpstr>
      <vt:lpstr>HoloLens MDL2 Assets</vt:lpstr>
      <vt:lpstr>Leelawadee UI</vt:lpstr>
      <vt:lpstr>Lucida Console</vt:lpstr>
      <vt:lpstr>Leelawadee UI Semilight</vt:lpstr>
      <vt:lpstr>Malgun Gothic</vt:lpstr>
      <vt:lpstr>Malgun Gothic Semilight</vt:lpstr>
      <vt:lpstr>Microsoft Sans Serif</vt:lpstr>
      <vt:lpstr>Microsoft YaHei UI</vt:lpstr>
      <vt:lpstr>Microsoft YaHei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4</cp:revision>
  <dcterms:created xsi:type="dcterms:W3CDTF">2024-01-19T17:21:00Z</dcterms:created>
  <dcterms:modified xsi:type="dcterms:W3CDTF">2024-01-20T20:08:19Z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2D10E8F2FE09485FA6E60B69C3D1DF15_11</vt:lpwstr>
  </property>
  <property fmtid="{D5CDD505-2E9C-101B-9397-08002B2CF9AE}" pid="3" name="KSOProductBuildVer">
    <vt:lpwstr>1033-12.2.0.13412</vt:lpwstr>
  </property>
</Properties>
</file>