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047"/>
    <a:srgbClr val="9A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rcRect t="41556" b="5151"/>
          <a:stretch>
            <a:fillRect/>
          </a:stretch>
        </p:blipFill>
        <p:spPr>
          <a:xfrm>
            <a:off x="0" y="-1854835"/>
            <a:ext cx="12192000" cy="9217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"/>
          <p:cNvSpPr/>
          <p:nvPr/>
        </p:nvSpPr>
        <p:spPr>
          <a:xfrm rot="21060000">
            <a:off x="1254559" y="2188843"/>
            <a:ext cx="10035540" cy="2348230"/>
          </a:xfrm>
          <a:custGeom>
            <a:avLst/>
            <a:gdLst>
              <a:gd name="connsiteX0" fmla="*/ 0 w 15804"/>
              <a:gd name="connsiteY0" fmla="*/ 0 h 3698"/>
              <a:gd name="connsiteX1" fmla="*/ 13871 w 15804"/>
              <a:gd name="connsiteY1" fmla="*/ 1185 h 3698"/>
              <a:gd name="connsiteX2" fmla="*/ 15804 w 15804"/>
              <a:gd name="connsiteY2" fmla="*/ 3698 h 3698"/>
              <a:gd name="connsiteX3" fmla="*/ 985 w 15804"/>
              <a:gd name="connsiteY3" fmla="*/ 1951 h 3698"/>
              <a:gd name="connsiteX4" fmla="*/ 0 w 15804"/>
              <a:gd name="connsiteY4" fmla="*/ 0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04" h="3698">
                <a:moveTo>
                  <a:pt x="0" y="0"/>
                </a:moveTo>
                <a:lnTo>
                  <a:pt x="13871" y="1185"/>
                </a:lnTo>
                <a:lnTo>
                  <a:pt x="15804" y="3698"/>
                </a:lnTo>
                <a:lnTo>
                  <a:pt x="985" y="19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  <a:alpha val="63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360170" y="2820035"/>
            <a:ext cx="11709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  <a:latin typeface="La Gagliane" panose="02000600000000000000" charset="0"/>
                <a:cs typeface="La Gagliane" panose="02000600000000000000" charset="0"/>
              </a:rPr>
              <a:t>Wine Connoiseurs</a:t>
            </a:r>
            <a:endParaRPr lang="en-US" sz="5400">
              <a:solidFill>
                <a:schemeClr val="bg1"/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La Gagliane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DELL</cp:lastModifiedBy>
  <cp:revision>2</cp:revision>
  <dcterms:created xsi:type="dcterms:W3CDTF">2024-01-19T17:21:00Z</dcterms:created>
  <dcterms:modified xsi:type="dcterms:W3CDTF">2024-01-19T17:28:49Z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2D10E8F2FE09485FA6E60B69C3D1DF15_11</vt:lpwstr>
  </property>
  <property fmtid="{D5CDD505-2E9C-101B-9397-08002B2CF9AE}" pid="3" name="KSOProductBuildVer">
    <vt:lpwstr>1033-12.2.0.13412</vt:lpwstr>
  </property>
</Properties>
</file>