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6" r:id="rId1"/>
  </p:sldMasterIdLst>
  <p:sldIdLst>
    <p:sldId id="256" r:id="rId2"/>
    <p:sldId id="257" r:id="rId3"/>
    <p:sldId id="258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10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2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1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8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4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7170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578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919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9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65766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94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 Desktop </a:t>
            </a:r>
            <a:br>
              <a:rPr lang="en-US" dirty="0" smtClean="0"/>
            </a:br>
            <a:r>
              <a:rPr lang="en-US" dirty="0" smtClean="0"/>
              <a:t>Level 1 - Expert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Version 2020+</a:t>
            </a:r>
          </a:p>
          <a:p>
            <a:endParaRPr lang="en-US" sz="2400" dirty="0"/>
          </a:p>
          <a:p>
            <a:r>
              <a:rPr lang="en-US" sz="2400" dirty="0"/>
              <a:t>**We will be using Tableau Versions 2020+ for </a:t>
            </a:r>
            <a:r>
              <a:rPr lang="en-US" sz="2400" dirty="0" smtClean="0"/>
              <a:t>class, even though the book is a 2019 version.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2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Introductions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46484" y="1716505"/>
            <a:ext cx="1090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Name, Company Name, Title, Job Responsibilities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Tableau </a:t>
            </a:r>
            <a:r>
              <a:rPr lang="en-US" sz="2800" dirty="0" smtClean="0"/>
              <a:t>Experience?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How many people will you be creating reports and dashboards for?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Did you receive the book for class today?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(Book:  </a:t>
            </a:r>
            <a:r>
              <a:rPr lang="en-US" sz="2800" dirty="0"/>
              <a:t>Getting Started with Tableau 2019.2 - 2nd Edition</a:t>
            </a:r>
            <a:r>
              <a:rPr lang="en-US" sz="2800" dirty="0" smtClean="0"/>
              <a:t>: </a:t>
            </a:r>
            <a:r>
              <a:rPr lang="en-US" sz="2800" dirty="0"/>
              <a:t>Tristan Guillevin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38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820400" cy="625643"/>
          </a:xfrm>
        </p:spPr>
        <p:txBody>
          <a:bodyPr>
            <a:noAutofit/>
          </a:bodyPr>
          <a:lstStyle/>
          <a:p>
            <a:r>
              <a:rPr lang="en-US" sz="4400" dirty="0" smtClean="0"/>
              <a:t>What we will cover: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442" y="641686"/>
            <a:ext cx="10684041" cy="6079956"/>
          </a:xfrm>
        </p:spPr>
        <p:txBody>
          <a:bodyPr>
            <a:normAutofit/>
          </a:bodyPr>
          <a:lstStyle/>
          <a:p>
            <a:endParaRPr lang="en-US" sz="3200" b="1" u="sng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82437" y="762000"/>
            <a:ext cx="989214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Module 1: Catching </a:t>
            </a:r>
            <a:r>
              <a:rPr lang="en-US" sz="2800" dirty="0"/>
              <a:t>up With Some New Features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2: The </a:t>
            </a:r>
            <a:r>
              <a:rPr lang="en-US" sz="2800" dirty="0"/>
              <a:t>Tableau Core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3: Getting </a:t>
            </a:r>
            <a:r>
              <a:rPr lang="en-US" sz="2800" dirty="0"/>
              <a:t>Started with Tableau Desktop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4: Connecting </a:t>
            </a:r>
            <a:r>
              <a:rPr lang="en-US" sz="2800" dirty="0"/>
              <a:t>to Data and Simple Transformations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5: Building </a:t>
            </a:r>
            <a:r>
              <a:rPr lang="en-US" sz="2800" dirty="0"/>
              <a:t>an Efficient Data Source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6: Design </a:t>
            </a:r>
            <a:r>
              <a:rPr lang="en-US" sz="2800" dirty="0"/>
              <a:t>Insightful Visualizations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820400" cy="625643"/>
          </a:xfrm>
        </p:spPr>
        <p:txBody>
          <a:bodyPr>
            <a:noAutofit/>
          </a:bodyPr>
          <a:lstStyle/>
          <a:p>
            <a:r>
              <a:rPr lang="en-US" sz="4400" dirty="0" smtClean="0"/>
              <a:t>What we will cover: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442" y="641686"/>
            <a:ext cx="10684041" cy="6079956"/>
          </a:xfrm>
        </p:spPr>
        <p:txBody>
          <a:bodyPr>
            <a:normAutofit/>
          </a:bodyPr>
          <a:lstStyle/>
          <a:p>
            <a:endParaRPr lang="en-US" sz="3200" b="1" u="sng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82437" y="762000"/>
            <a:ext cx="9892145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7: Powerful </a:t>
            </a:r>
            <a:r>
              <a:rPr lang="en-US" sz="2800" dirty="0"/>
              <a:t>Dashboards, Stories, and Actions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8: Publishing </a:t>
            </a:r>
            <a:r>
              <a:rPr lang="en-US" sz="2800" dirty="0"/>
              <a:t>and Interacting in Tableau Server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9: Introduction </a:t>
            </a:r>
            <a:r>
              <a:rPr lang="en-US" sz="2800" dirty="0"/>
              <a:t>to Calculations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10: Analytics </a:t>
            </a:r>
            <a:r>
              <a:rPr lang="en-US" sz="2800" dirty="0"/>
              <a:t>and Parameters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11: Advanced </a:t>
            </a:r>
            <a:r>
              <a:rPr lang="en-US" sz="2800" dirty="0"/>
              <a:t>Data Connections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Module </a:t>
            </a:r>
            <a:r>
              <a:rPr lang="en-US" sz="2800" dirty="0" smtClean="0"/>
              <a:t>12: Dealing </a:t>
            </a:r>
            <a:r>
              <a:rPr lang="en-US" sz="2800" dirty="0"/>
              <a:t>with Security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/>
              <a:t>Module </a:t>
            </a:r>
            <a:r>
              <a:rPr lang="en-US" sz="2800" smtClean="0"/>
              <a:t>13: </a:t>
            </a:r>
            <a:r>
              <a:rPr lang="en-US" sz="2800" dirty="0" smtClean="0"/>
              <a:t>How </a:t>
            </a:r>
            <a:r>
              <a:rPr lang="en-US" sz="2800" dirty="0"/>
              <a:t>to Keep Growing your Skills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Logistics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21895" y="1363579"/>
            <a:ext cx="1090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Class Hours: 10:00AM – 4:30PM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Approximate Breaks: 11:30AM &amp; 3:30PM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Lunch: 12:15-1:15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Wi-Fi – If you are taking class at an ONLC training center (instead of virtual), the ONLC Wi-Fi password is: 1234567890 – not all training centers have ONLC Wi-Fi. If you do not see it, ask the manager/receptionist at your facility.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03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Questions?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820" y="1267326"/>
            <a:ext cx="5061283" cy="50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257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Impact</vt:lpstr>
      <vt:lpstr>Wingdings</vt:lpstr>
      <vt:lpstr>Badge</vt:lpstr>
      <vt:lpstr>Tableau Desktop  Level 1 - Expert</vt:lpstr>
      <vt:lpstr>PowerPoint Presentation</vt:lpstr>
      <vt:lpstr>What we will cover:</vt:lpstr>
      <vt:lpstr>What we will cover: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Desktop  Level One</dc:title>
  <dc:creator>MJ Parker</dc:creator>
  <cp:lastModifiedBy>MJ Parker</cp:lastModifiedBy>
  <cp:revision>19</cp:revision>
  <dcterms:created xsi:type="dcterms:W3CDTF">2020-05-04T11:34:53Z</dcterms:created>
  <dcterms:modified xsi:type="dcterms:W3CDTF">2020-07-20T11:18:35Z</dcterms:modified>
</cp:coreProperties>
</file>