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717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57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9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576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dirty="0" smtClean="0"/>
              <a:t>Level 1 - Expert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Tableau 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</a:t>
            </a:r>
            <a:r>
              <a:rPr lang="en-US" sz="2800" dirty="0"/>
              <a:t>Getting Started with Tableau 2019.2 - 2nd Edition</a:t>
            </a:r>
            <a:r>
              <a:rPr lang="en-US" sz="2800" dirty="0" smtClean="0"/>
              <a:t>: </a:t>
            </a:r>
            <a:r>
              <a:rPr lang="en-US" sz="2800" dirty="0"/>
              <a:t>Tristan Guillevin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42" y="641686"/>
            <a:ext cx="10684041" cy="6079956"/>
          </a:xfrm>
        </p:spPr>
        <p:txBody>
          <a:bodyPr>
            <a:normAutofit/>
          </a:bodyPr>
          <a:lstStyle/>
          <a:p>
            <a:endParaRPr lang="en-US" sz="3200" b="1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82437" y="762000"/>
            <a:ext cx="98921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Module 1: Catching </a:t>
            </a:r>
            <a:r>
              <a:rPr lang="en-US" sz="2800" dirty="0"/>
              <a:t>up With Some New Features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2: The </a:t>
            </a:r>
            <a:r>
              <a:rPr lang="en-US" sz="2800" dirty="0"/>
              <a:t>Tableau </a:t>
            </a:r>
            <a:r>
              <a:rPr lang="en-US" sz="2800" dirty="0" smtClean="0"/>
              <a:t>Core – </a:t>
            </a:r>
            <a:r>
              <a:rPr lang="en-US" sz="2800" dirty="0" smtClean="0">
                <a:solidFill>
                  <a:srgbClr val="7030A0"/>
                </a:solidFill>
              </a:rPr>
              <a:t>No Hands on Lab</a:t>
            </a:r>
            <a:endParaRPr lang="en-US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3: Getting </a:t>
            </a:r>
            <a:r>
              <a:rPr lang="en-US" sz="2800" dirty="0"/>
              <a:t>Started with Tableau Desktop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4: Connecting </a:t>
            </a:r>
            <a:r>
              <a:rPr lang="en-US" sz="2800" dirty="0"/>
              <a:t>to Data and Simple Transformations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5: Building </a:t>
            </a:r>
            <a:r>
              <a:rPr lang="en-US" sz="2800" dirty="0"/>
              <a:t>an Efficient Data Source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6: Design </a:t>
            </a:r>
            <a:r>
              <a:rPr lang="en-US" sz="2800" dirty="0"/>
              <a:t>Insightful Visualizations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42" y="641686"/>
            <a:ext cx="10684041" cy="6079956"/>
          </a:xfrm>
        </p:spPr>
        <p:txBody>
          <a:bodyPr>
            <a:normAutofit/>
          </a:bodyPr>
          <a:lstStyle/>
          <a:p>
            <a:endParaRPr lang="en-US" sz="3200" b="1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69737" y="641686"/>
            <a:ext cx="989214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7: Powerful </a:t>
            </a:r>
            <a:r>
              <a:rPr lang="en-US" sz="2800" dirty="0"/>
              <a:t>Dashboards, Stories, and Actions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8: Publishing </a:t>
            </a:r>
            <a:r>
              <a:rPr lang="en-US" sz="2800" dirty="0"/>
              <a:t>and Interacting in Tableau </a:t>
            </a:r>
            <a:r>
              <a:rPr lang="en-US" sz="2800" dirty="0" smtClean="0"/>
              <a:t>Server – </a:t>
            </a:r>
            <a:r>
              <a:rPr lang="en-US" sz="2800" dirty="0" smtClean="0">
                <a:solidFill>
                  <a:srgbClr val="7030A0"/>
                </a:solidFill>
              </a:rPr>
              <a:t>Quick Chat Only</a:t>
            </a:r>
            <a:endParaRPr lang="en-US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9: Introduction </a:t>
            </a:r>
            <a:r>
              <a:rPr lang="en-US" sz="2800" dirty="0"/>
              <a:t>to Calculations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10: Analytics </a:t>
            </a:r>
            <a:r>
              <a:rPr lang="en-US" sz="2800" dirty="0"/>
              <a:t>and Parameters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11: Advanced </a:t>
            </a:r>
            <a:r>
              <a:rPr lang="en-US" sz="2800" dirty="0"/>
              <a:t>Data Connections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12: Dealing </a:t>
            </a:r>
            <a:r>
              <a:rPr lang="en-US" sz="2800" dirty="0"/>
              <a:t>with </a:t>
            </a:r>
            <a:r>
              <a:rPr lang="en-US" sz="2800" dirty="0" smtClean="0"/>
              <a:t>Security – </a:t>
            </a:r>
            <a:r>
              <a:rPr lang="en-US" sz="2800" dirty="0" smtClean="0">
                <a:solidFill>
                  <a:srgbClr val="7030A0"/>
                </a:solidFill>
              </a:rPr>
              <a:t>Quick Chat Only</a:t>
            </a:r>
            <a:endParaRPr lang="en-US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13: How </a:t>
            </a:r>
            <a:r>
              <a:rPr lang="en-US" sz="2800" dirty="0"/>
              <a:t>to Keep Growing your </a:t>
            </a:r>
            <a:r>
              <a:rPr lang="en-US" sz="2800" dirty="0" smtClean="0"/>
              <a:t>Skills – </a:t>
            </a:r>
            <a:r>
              <a:rPr lang="en-US" sz="2800" dirty="0" smtClean="0">
                <a:solidFill>
                  <a:srgbClr val="7030A0"/>
                </a:solidFill>
              </a:rPr>
              <a:t>Reference Only</a:t>
            </a:r>
            <a:endParaRPr lang="en-US" sz="280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20" y="1267326"/>
            <a:ext cx="5061283" cy="50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280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Tableau Desktop  Level 1 - Expert</vt:lpstr>
      <vt:lpstr>PowerPoint Presentation</vt:lpstr>
      <vt:lpstr>What we will cover:</vt:lpstr>
      <vt:lpstr>What we will cover: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Student</cp:lastModifiedBy>
  <cp:revision>20</cp:revision>
  <dcterms:created xsi:type="dcterms:W3CDTF">2020-05-04T11:34:53Z</dcterms:created>
  <dcterms:modified xsi:type="dcterms:W3CDTF">2020-07-20T12:11:38Z</dcterms:modified>
</cp:coreProperties>
</file>