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9249D-6A7B-4698-AE35-DDD230D32636}" v="19" dt="2020-09-08T19:53:28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dgett McCann" userId="649da45f2237ff53" providerId="LiveId" clId="{B3F9249D-6A7B-4698-AE35-DDD230D32636}"/>
    <pc:docChg chg="custSel addSld modSld">
      <pc:chgData name="Bridgett McCann" userId="649da45f2237ff53" providerId="LiveId" clId="{B3F9249D-6A7B-4698-AE35-DDD230D32636}" dt="2020-09-08T19:53:37.954" v="253" actId="14100"/>
      <pc:docMkLst>
        <pc:docMk/>
      </pc:docMkLst>
      <pc:sldChg chg="addSp modSp">
        <pc:chgData name="Bridgett McCann" userId="649da45f2237ff53" providerId="LiveId" clId="{B3F9249D-6A7B-4698-AE35-DDD230D32636}" dt="2020-09-08T19:53:37.954" v="253" actId="14100"/>
        <pc:sldMkLst>
          <pc:docMk/>
          <pc:sldMk cId="1460450899" sldId="256"/>
        </pc:sldMkLst>
        <pc:picChg chg="add mod">
          <ac:chgData name="Bridgett McCann" userId="649da45f2237ff53" providerId="LiveId" clId="{B3F9249D-6A7B-4698-AE35-DDD230D32636}" dt="2020-09-08T19:53:37.954" v="253" actId="14100"/>
          <ac:picMkLst>
            <pc:docMk/>
            <pc:sldMk cId="1460450899" sldId="256"/>
            <ac:picMk id="5" creationId="{D9610074-F423-47A4-9D84-5BB06C5F3B6A}"/>
          </ac:picMkLst>
        </pc:picChg>
      </pc:sldChg>
      <pc:sldChg chg="addSp modSp add">
        <pc:chgData name="Bridgett McCann" userId="649da45f2237ff53" providerId="LiveId" clId="{B3F9249D-6A7B-4698-AE35-DDD230D32636}" dt="2020-09-08T19:53:03.230" v="249" actId="14100"/>
        <pc:sldMkLst>
          <pc:docMk/>
          <pc:sldMk cId="3154965081" sldId="257"/>
        </pc:sldMkLst>
        <pc:spChg chg="mod">
          <ac:chgData name="Bridgett McCann" userId="649da45f2237ff53" providerId="LiveId" clId="{B3F9249D-6A7B-4698-AE35-DDD230D32636}" dt="2020-09-08T19:42:41.043" v="41" actId="20577"/>
          <ac:spMkLst>
            <pc:docMk/>
            <pc:sldMk cId="3154965081" sldId="257"/>
            <ac:spMk id="2" creationId="{E2EF0D19-F6CD-4C58-97CA-D0AEAD279B02}"/>
          </ac:spMkLst>
        </pc:spChg>
        <pc:spChg chg="mod">
          <ac:chgData name="Bridgett McCann" userId="649da45f2237ff53" providerId="LiveId" clId="{B3F9249D-6A7B-4698-AE35-DDD230D32636}" dt="2020-09-08T19:42:55.598" v="43" actId="5793"/>
          <ac:spMkLst>
            <pc:docMk/>
            <pc:sldMk cId="3154965081" sldId="257"/>
            <ac:spMk id="3" creationId="{C1691DF0-C52F-47BB-A816-3DB7F4050F86}"/>
          </ac:spMkLst>
        </pc:spChg>
        <pc:picChg chg="add mod">
          <ac:chgData name="Bridgett McCann" userId="649da45f2237ff53" providerId="LiveId" clId="{B3F9249D-6A7B-4698-AE35-DDD230D32636}" dt="2020-09-08T19:53:03.230" v="249" actId="14100"/>
          <ac:picMkLst>
            <pc:docMk/>
            <pc:sldMk cId="3154965081" sldId="257"/>
            <ac:picMk id="5" creationId="{AC9DB04D-C133-46D8-A5BD-39958DB14238}"/>
          </ac:picMkLst>
        </pc:picChg>
      </pc:sldChg>
      <pc:sldChg chg="addSp modSp add">
        <pc:chgData name="Bridgett McCann" userId="649da45f2237ff53" providerId="LiveId" clId="{B3F9249D-6A7B-4698-AE35-DDD230D32636}" dt="2020-09-08T19:51:33.769" v="235" actId="2711"/>
        <pc:sldMkLst>
          <pc:docMk/>
          <pc:sldMk cId="4192553179" sldId="258"/>
        </pc:sldMkLst>
        <pc:spChg chg="mod">
          <ac:chgData name="Bridgett McCann" userId="649da45f2237ff53" providerId="LiveId" clId="{B3F9249D-6A7B-4698-AE35-DDD230D32636}" dt="2020-09-08T19:43:14.508" v="64" actId="20577"/>
          <ac:spMkLst>
            <pc:docMk/>
            <pc:sldMk cId="4192553179" sldId="258"/>
            <ac:spMk id="2" creationId="{4C568F23-3F27-4803-830C-BA175A4C4EC4}"/>
          </ac:spMkLst>
        </pc:spChg>
        <pc:spChg chg="mod">
          <ac:chgData name="Bridgett McCann" userId="649da45f2237ff53" providerId="LiveId" clId="{B3F9249D-6A7B-4698-AE35-DDD230D32636}" dt="2020-09-08T19:51:33.769" v="235" actId="2711"/>
          <ac:spMkLst>
            <pc:docMk/>
            <pc:sldMk cId="4192553179" sldId="258"/>
            <ac:spMk id="3" creationId="{B6E1FA86-C51A-42C0-8A37-F60B0C072B0F}"/>
          </ac:spMkLst>
        </pc:spChg>
        <pc:picChg chg="add mod">
          <ac:chgData name="Bridgett McCann" userId="649da45f2237ff53" providerId="LiveId" clId="{B3F9249D-6A7B-4698-AE35-DDD230D32636}" dt="2020-09-08T19:50:38.223" v="228" actId="1076"/>
          <ac:picMkLst>
            <pc:docMk/>
            <pc:sldMk cId="4192553179" sldId="258"/>
            <ac:picMk id="4" creationId="{27D49E4E-AA46-45ED-BCF9-411428C01A93}"/>
          </ac:picMkLst>
        </pc:picChg>
      </pc:sldChg>
      <pc:sldChg chg="addSp modSp add">
        <pc:chgData name="Bridgett McCann" userId="649da45f2237ff53" providerId="LiveId" clId="{B3F9249D-6A7B-4698-AE35-DDD230D32636}" dt="2020-09-08T19:52:14.998" v="245" actId="27636"/>
        <pc:sldMkLst>
          <pc:docMk/>
          <pc:sldMk cId="1092864442" sldId="259"/>
        </pc:sldMkLst>
        <pc:spChg chg="mod">
          <ac:chgData name="Bridgett McCann" userId="649da45f2237ff53" providerId="LiveId" clId="{B3F9249D-6A7B-4698-AE35-DDD230D32636}" dt="2020-09-08T19:44:12.103" v="114" actId="20577"/>
          <ac:spMkLst>
            <pc:docMk/>
            <pc:sldMk cId="1092864442" sldId="259"/>
            <ac:spMk id="2" creationId="{DE88025B-235D-4856-A7BA-9DB14A507565}"/>
          </ac:spMkLst>
        </pc:spChg>
        <pc:spChg chg="mod">
          <ac:chgData name="Bridgett McCann" userId="649da45f2237ff53" providerId="LiveId" clId="{B3F9249D-6A7B-4698-AE35-DDD230D32636}" dt="2020-09-08T19:52:14.998" v="245" actId="27636"/>
          <ac:spMkLst>
            <pc:docMk/>
            <pc:sldMk cId="1092864442" sldId="259"/>
            <ac:spMk id="3" creationId="{BD0745EE-7BC1-43A4-BD6B-8BFFA72FA646}"/>
          </ac:spMkLst>
        </pc:spChg>
        <pc:picChg chg="add mod">
          <ac:chgData name="Bridgett McCann" userId="649da45f2237ff53" providerId="LiveId" clId="{B3F9249D-6A7B-4698-AE35-DDD230D32636}" dt="2020-09-08T19:50:29.404" v="225" actId="1076"/>
          <ac:picMkLst>
            <pc:docMk/>
            <pc:sldMk cId="1092864442" sldId="259"/>
            <ac:picMk id="4" creationId="{4BE56690-D8D7-40A4-9204-43765275EC66}"/>
          </ac:picMkLst>
        </pc:picChg>
      </pc:sldChg>
      <pc:sldChg chg="addSp modSp add">
        <pc:chgData name="Bridgett McCann" userId="649da45f2237ff53" providerId="LiveId" clId="{B3F9249D-6A7B-4698-AE35-DDD230D32636}" dt="2020-09-08T19:51:56.999" v="237" actId="2711"/>
        <pc:sldMkLst>
          <pc:docMk/>
          <pc:sldMk cId="4021177493" sldId="260"/>
        </pc:sldMkLst>
        <pc:spChg chg="mod">
          <ac:chgData name="Bridgett McCann" userId="649da45f2237ff53" providerId="LiveId" clId="{B3F9249D-6A7B-4698-AE35-DDD230D32636}" dt="2020-09-08T19:45:13.771" v="167" actId="20577"/>
          <ac:spMkLst>
            <pc:docMk/>
            <pc:sldMk cId="4021177493" sldId="260"/>
            <ac:spMk id="2" creationId="{967CB676-B5D5-4F96-922B-997568CFA86A}"/>
          </ac:spMkLst>
        </pc:spChg>
        <pc:spChg chg="mod">
          <ac:chgData name="Bridgett McCann" userId="649da45f2237ff53" providerId="LiveId" clId="{B3F9249D-6A7B-4698-AE35-DDD230D32636}" dt="2020-09-08T19:51:56.999" v="237" actId="2711"/>
          <ac:spMkLst>
            <pc:docMk/>
            <pc:sldMk cId="4021177493" sldId="260"/>
            <ac:spMk id="3" creationId="{DD78EA83-7A76-4409-8B1B-3D65F9E30B05}"/>
          </ac:spMkLst>
        </pc:spChg>
        <pc:picChg chg="add mod">
          <ac:chgData name="Bridgett McCann" userId="649da45f2237ff53" providerId="LiveId" clId="{B3F9249D-6A7B-4698-AE35-DDD230D32636}" dt="2020-09-08T19:50:21.848" v="223" actId="1076"/>
          <ac:picMkLst>
            <pc:docMk/>
            <pc:sldMk cId="4021177493" sldId="260"/>
            <ac:picMk id="5" creationId="{2F2EACB0-D6E4-4FFC-B54E-8B62E17206D2}"/>
          </ac:picMkLst>
        </pc:picChg>
      </pc:sldChg>
      <pc:sldChg chg="addSp modSp add">
        <pc:chgData name="Bridgett McCann" userId="649da45f2237ff53" providerId="LiveId" clId="{B3F9249D-6A7B-4698-AE35-DDD230D32636}" dt="2020-09-08T19:49:47.813" v="220" actId="1076"/>
        <pc:sldMkLst>
          <pc:docMk/>
          <pc:sldMk cId="2677165793" sldId="261"/>
        </pc:sldMkLst>
        <pc:spChg chg="mod">
          <ac:chgData name="Bridgett McCann" userId="649da45f2237ff53" providerId="LiveId" clId="{B3F9249D-6A7B-4698-AE35-DDD230D32636}" dt="2020-09-08T19:45:51.809" v="190" actId="20577"/>
          <ac:spMkLst>
            <pc:docMk/>
            <pc:sldMk cId="2677165793" sldId="261"/>
            <ac:spMk id="2" creationId="{89098A73-21F7-4F80-BEFA-CC010555D4B1}"/>
          </ac:spMkLst>
        </pc:spChg>
        <pc:spChg chg="mod">
          <ac:chgData name="Bridgett McCann" userId="649da45f2237ff53" providerId="LiveId" clId="{B3F9249D-6A7B-4698-AE35-DDD230D32636}" dt="2020-09-08T19:46:01.254" v="193" actId="5793"/>
          <ac:spMkLst>
            <pc:docMk/>
            <pc:sldMk cId="2677165793" sldId="261"/>
            <ac:spMk id="3" creationId="{7E7C0FA3-69EE-44B9-B83E-4739FD6244D9}"/>
          </ac:spMkLst>
        </pc:spChg>
        <pc:picChg chg="add mod">
          <ac:chgData name="Bridgett McCann" userId="649da45f2237ff53" providerId="LiveId" clId="{B3F9249D-6A7B-4698-AE35-DDD230D32636}" dt="2020-09-08T19:49:47.813" v="220" actId="1076"/>
          <ac:picMkLst>
            <pc:docMk/>
            <pc:sldMk cId="2677165793" sldId="261"/>
            <ac:picMk id="5" creationId="{0FFE5EB0-4072-49E6-99CF-F0C17DB1D98F}"/>
          </ac:picMkLst>
        </pc:picChg>
      </pc:sldChg>
      <pc:sldChg chg="addSp delSp modSp add">
        <pc:chgData name="Bridgett McCann" userId="649da45f2237ff53" providerId="LiveId" clId="{B3F9249D-6A7B-4698-AE35-DDD230D32636}" dt="2020-09-08T19:49:30.421" v="217" actId="14100"/>
        <pc:sldMkLst>
          <pc:docMk/>
          <pc:sldMk cId="470442590" sldId="262"/>
        </pc:sldMkLst>
        <pc:spChg chg="mod">
          <ac:chgData name="Bridgett McCann" userId="649da45f2237ff53" providerId="LiveId" clId="{B3F9249D-6A7B-4698-AE35-DDD230D32636}" dt="2020-09-08T19:46:08.750" v="207" actId="20577"/>
          <ac:spMkLst>
            <pc:docMk/>
            <pc:sldMk cId="470442590" sldId="262"/>
            <ac:spMk id="2" creationId="{0C0CC83F-AC1F-4DFF-958B-6472D3EE2E40}"/>
          </ac:spMkLst>
        </pc:spChg>
        <pc:spChg chg="del">
          <ac:chgData name="Bridgett McCann" userId="649da45f2237ff53" providerId="LiveId" clId="{B3F9249D-6A7B-4698-AE35-DDD230D32636}" dt="2020-09-08T19:47:19.931" v="208" actId="931"/>
          <ac:spMkLst>
            <pc:docMk/>
            <pc:sldMk cId="470442590" sldId="262"/>
            <ac:spMk id="3" creationId="{DCE0F1E0-FBB5-4FE1-A43F-2AFA68E63193}"/>
          </ac:spMkLst>
        </pc:spChg>
        <pc:spChg chg="add del mod">
          <ac:chgData name="Bridgett McCann" userId="649da45f2237ff53" providerId="LiveId" clId="{B3F9249D-6A7B-4698-AE35-DDD230D32636}" dt="2020-09-08T19:49:22.167" v="213" actId="931"/>
          <ac:spMkLst>
            <pc:docMk/>
            <pc:sldMk cId="470442590" sldId="262"/>
            <ac:spMk id="7" creationId="{5AF065C1-820A-4E94-88E1-3D061214C408}"/>
          </ac:spMkLst>
        </pc:spChg>
        <pc:picChg chg="add del mod">
          <ac:chgData name="Bridgett McCann" userId="649da45f2237ff53" providerId="LiveId" clId="{B3F9249D-6A7B-4698-AE35-DDD230D32636}" dt="2020-09-08T19:47:26.449" v="212" actId="478"/>
          <ac:picMkLst>
            <pc:docMk/>
            <pc:sldMk cId="470442590" sldId="262"/>
            <ac:picMk id="5" creationId="{747C8706-DD36-472F-BB7C-E14A4AC43CA4}"/>
          </ac:picMkLst>
        </pc:picChg>
        <pc:picChg chg="add mod">
          <ac:chgData name="Bridgett McCann" userId="649da45f2237ff53" providerId="LiveId" clId="{B3F9249D-6A7B-4698-AE35-DDD230D32636}" dt="2020-09-08T19:49:30.421" v="217" actId="14100"/>
          <ac:picMkLst>
            <pc:docMk/>
            <pc:sldMk cId="470442590" sldId="262"/>
            <ac:picMk id="9" creationId="{EFFF6B97-918D-4775-9582-1DAB1AC058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D8A5952-FA9F-4475-9051-6B08498556C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CBCBFA5-F946-4687-90EA-AF844A30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1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5952-FA9F-4475-9051-6B08498556C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BFA5-F946-4687-90EA-AF844A30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8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5952-FA9F-4475-9051-6B08498556C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BFA5-F946-4687-90EA-AF844A30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5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5952-FA9F-4475-9051-6B08498556C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BFA5-F946-4687-90EA-AF844A30B7A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201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5952-FA9F-4475-9051-6B08498556C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BFA5-F946-4687-90EA-AF844A30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45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5952-FA9F-4475-9051-6B08498556C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BFA5-F946-4687-90EA-AF844A30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17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5952-FA9F-4475-9051-6B08498556C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BFA5-F946-4687-90EA-AF844A30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6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5952-FA9F-4475-9051-6B08498556C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BFA5-F946-4687-90EA-AF844A30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49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5952-FA9F-4475-9051-6B08498556C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BFA5-F946-4687-90EA-AF844A30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5952-FA9F-4475-9051-6B08498556C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BFA5-F946-4687-90EA-AF844A30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2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5952-FA9F-4475-9051-6B08498556C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BFA5-F946-4687-90EA-AF844A30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1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5952-FA9F-4475-9051-6B08498556C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BFA5-F946-4687-90EA-AF844A30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1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5952-FA9F-4475-9051-6B08498556C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BFA5-F946-4687-90EA-AF844A30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5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5952-FA9F-4475-9051-6B08498556C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BFA5-F946-4687-90EA-AF844A30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5952-FA9F-4475-9051-6B08498556C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BFA5-F946-4687-90EA-AF844A30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7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5952-FA9F-4475-9051-6B08498556C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BFA5-F946-4687-90EA-AF844A30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7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5952-FA9F-4475-9051-6B08498556C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BFA5-F946-4687-90EA-AF844A30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9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A5952-FA9F-4475-9051-6B08498556C0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BFA5-F946-4687-90EA-AF844A30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89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9FB1-A990-4E0C-B920-27BF1F396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 Desktop Trips Tricks and New Features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729D1-38EC-4BE0-9FFE-A49336BFC3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Version 2020+</a:t>
            </a:r>
          </a:p>
          <a:p>
            <a:r>
              <a:rPr lang="en-US" b="1" dirty="0">
                <a:solidFill>
                  <a:schemeClr val="tx1"/>
                </a:solidFill>
              </a:rPr>
              <a:t>**We will be using Tableau Versions 2020+ for class, even though the book is a 2019 version.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5" name="Graphic 4" descr="Upward trend">
            <a:extLst>
              <a:ext uri="{FF2B5EF4-FFF2-40B4-BE49-F238E27FC236}">
                <a16:creationId xmlns:a16="http://schemas.microsoft.com/office/drawing/2014/main" id="{D9610074-F423-47A4-9D84-5BB06C5F3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9285" y="186191"/>
            <a:ext cx="1698172" cy="16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5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0D19-F6CD-4C58-97CA-D0AEAD27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91DF0-C52F-47BB-A816-3DB7F4050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Name, Company Name, Title, Job Responsibilities</a:t>
            </a:r>
          </a:p>
          <a:p>
            <a:pPr lvl="0"/>
            <a:r>
              <a:rPr lang="en-US" dirty="0"/>
              <a:t>Tableau Experience?</a:t>
            </a:r>
          </a:p>
          <a:p>
            <a:pPr lvl="0"/>
            <a:r>
              <a:rPr lang="en-US" dirty="0"/>
              <a:t>How many people will you be creating reports and dashboards for?</a:t>
            </a:r>
          </a:p>
          <a:p>
            <a:pPr lvl="0"/>
            <a:r>
              <a:rPr lang="en-US" dirty="0"/>
              <a:t>Did you receive the book for class today? </a:t>
            </a:r>
          </a:p>
          <a:p>
            <a:pPr lvl="0"/>
            <a:r>
              <a:rPr lang="en-US" dirty="0"/>
              <a:t>(Book:  Getting Started with Tableau 2019.2 - 2nd Edition: Tristan Guillevin)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Social network">
            <a:extLst>
              <a:ext uri="{FF2B5EF4-FFF2-40B4-BE49-F238E27FC236}">
                <a16:creationId xmlns:a16="http://schemas.microsoft.com/office/drawing/2014/main" id="{AC9DB04D-C133-46D8-A5BD-39958DB14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8800" y="21770"/>
            <a:ext cx="1915886" cy="19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6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8F23-3F27-4803-830C-BA175A4C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1FA86-C51A-42C0-8A37-F60B0C072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Module 1: Catching up With Some New Features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Module 2: The Tableau Core – No Hands on Lab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Module 3: Getting Started with Tableau Desktop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Module 4: Connecting to Data and Simple Transformations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49E4E-AA46-45ED-BCF9-411428C01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032" y="374812"/>
            <a:ext cx="1792379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5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25B-235D-4856-A7BA-9DB14A50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 Continued: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745EE-7BC1-43A4-BD6B-8BFFA72FA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092645" cy="3989995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Module 5: Building an Efficient Data Source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Module 6: Design Insightful Visualizations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Module 7: Powerful Dashboards, Stories, and Actions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Module 8: Publishing and Interacting in Tableau Server – Quick Chat Only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Module 9: Introduction to Calculations</a:t>
            </a:r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56690-D8D7-40A4-9204-43765275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267" y="167561"/>
            <a:ext cx="1792379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6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B676-B5D5-4F96-922B-997568CF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 Continued: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8EA83-7A76-4409-8B1B-3D65F9E3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Module 10: Analytics and Parameters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Module 11: Advanced Data Connections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Module 12: Dealing with Security – Quick Chat Only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Module 13: How to Keep Growing your Skills – Reference Only</a:t>
            </a:r>
          </a:p>
          <a:p>
            <a:endParaRPr lang="en-US" dirty="0"/>
          </a:p>
        </p:txBody>
      </p:sp>
      <p:pic>
        <p:nvPicPr>
          <p:cNvPr id="5" name="Graphic 4" descr="Presentation with checklist RTL">
            <a:extLst>
              <a:ext uri="{FF2B5EF4-FFF2-40B4-BE49-F238E27FC236}">
                <a16:creationId xmlns:a16="http://schemas.microsoft.com/office/drawing/2014/main" id="{2F2EACB0-D6E4-4FFC-B54E-8B62E1720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1342" y="300945"/>
            <a:ext cx="1796143" cy="179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77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98A73-21F7-4F80-BEFA-CC010555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C0FA3-69EE-44B9-B83E-4739FD62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Class Hours: 10:00AM – 4:30/4:45PM (ET)</a:t>
            </a:r>
          </a:p>
          <a:p>
            <a:pPr lvl="0"/>
            <a:r>
              <a:rPr lang="en-US" dirty="0"/>
              <a:t>Approximate Breaks: 11:30AM &amp; 3:30PM (ET)</a:t>
            </a:r>
          </a:p>
          <a:p>
            <a:pPr lvl="0"/>
            <a:r>
              <a:rPr lang="en-US" dirty="0"/>
              <a:t>Lunch: 12:15-1:15 (ET)</a:t>
            </a:r>
          </a:p>
          <a:p>
            <a:pPr lvl="0"/>
            <a:r>
              <a:rPr lang="en-US" dirty="0"/>
              <a:t>Wi-Fi – If you are taking class at an ONLC training center (instead of virtual), the ONLC Wi-Fi password is: 1234567890 – not all training centers have ONLC Wi-Fi. If you do not see it, ask the manager/receptionist at your facility.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Venn diagram">
            <a:extLst>
              <a:ext uri="{FF2B5EF4-FFF2-40B4-BE49-F238E27FC236}">
                <a16:creationId xmlns:a16="http://schemas.microsoft.com/office/drawing/2014/main" id="{0FFE5EB0-4072-49E6-99CF-F0C17DB1D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4628" y="248442"/>
            <a:ext cx="1636713" cy="163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6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C83F-AC1F-4DFF-958B-6472D3EE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pic>
        <p:nvPicPr>
          <p:cNvPr id="9" name="Content Placeholder 8" descr="Questions">
            <a:extLst>
              <a:ext uri="{FF2B5EF4-FFF2-40B4-BE49-F238E27FC236}">
                <a16:creationId xmlns:a16="http://schemas.microsoft.com/office/drawing/2014/main" id="{EFFF6B97-918D-4775-9582-1DAB1AC05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9040" y="1623899"/>
            <a:ext cx="4823959" cy="4823959"/>
          </a:xfrm>
        </p:spPr>
      </p:pic>
    </p:spTree>
    <p:extLst>
      <p:ext uri="{BB962C8B-B14F-4D97-AF65-F5344CB8AC3E}">
        <p14:creationId xmlns:p14="http://schemas.microsoft.com/office/powerpoint/2010/main" val="470442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</TotalTime>
  <Words>288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Tw Cen MT</vt:lpstr>
      <vt:lpstr>Wingdings</vt:lpstr>
      <vt:lpstr>Circuit</vt:lpstr>
      <vt:lpstr>Tableau Desktop Trips Tricks and New Features </vt:lpstr>
      <vt:lpstr>Introductions: </vt:lpstr>
      <vt:lpstr>What we Will Cover: </vt:lpstr>
      <vt:lpstr>What we will cover Continued: </vt:lpstr>
      <vt:lpstr>What we cover Continued: </vt:lpstr>
      <vt:lpstr>Logistics: 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Desktop Trips Tricks and New Features </dc:title>
  <dc:creator>Bridgett McCann</dc:creator>
  <cp:lastModifiedBy>Bridgett McCann</cp:lastModifiedBy>
  <cp:revision>1</cp:revision>
  <dcterms:created xsi:type="dcterms:W3CDTF">2020-09-08T19:40:09Z</dcterms:created>
  <dcterms:modified xsi:type="dcterms:W3CDTF">2020-09-08T19:53:48Z</dcterms:modified>
</cp:coreProperties>
</file>