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C15B9-C24A-4535-8688-C6AF65C91705}" v="19" dt="2020-09-08T19:22:42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t McCann" userId="649da45f2237ff53" providerId="LiveId" clId="{3B9C15B9-C24A-4535-8688-C6AF65C91705}"/>
    <pc:docChg chg="custSel addSld modSld">
      <pc:chgData name="Bridgett McCann" userId="649da45f2237ff53" providerId="LiveId" clId="{3B9C15B9-C24A-4535-8688-C6AF65C91705}" dt="2020-09-08T19:23:23.004" v="244" actId="14100"/>
      <pc:docMkLst>
        <pc:docMk/>
      </pc:docMkLst>
      <pc:sldChg chg="addSp modSp">
        <pc:chgData name="Bridgett McCann" userId="649da45f2237ff53" providerId="LiveId" clId="{3B9C15B9-C24A-4535-8688-C6AF65C91705}" dt="2020-09-08T19:22:52.347" v="243" actId="1076"/>
        <pc:sldMkLst>
          <pc:docMk/>
          <pc:sldMk cId="849610604" sldId="256"/>
        </pc:sldMkLst>
        <pc:spChg chg="mod">
          <ac:chgData name="Bridgett McCann" userId="649da45f2237ff53" providerId="LiveId" clId="{3B9C15B9-C24A-4535-8688-C6AF65C91705}" dt="2020-09-08T19:08:15.347" v="52" actId="20577"/>
          <ac:spMkLst>
            <pc:docMk/>
            <pc:sldMk cId="849610604" sldId="256"/>
            <ac:spMk id="2" creationId="{9961DF40-55DA-4459-9F72-0E4AC13F7633}"/>
          </ac:spMkLst>
        </pc:spChg>
        <pc:spChg chg="mod">
          <ac:chgData name="Bridgett McCann" userId="649da45f2237ff53" providerId="LiveId" clId="{3B9C15B9-C24A-4535-8688-C6AF65C91705}" dt="2020-09-08T19:10:18.155" v="77" actId="207"/>
          <ac:spMkLst>
            <pc:docMk/>
            <pc:sldMk cId="849610604" sldId="256"/>
            <ac:spMk id="3" creationId="{1E8208FA-148C-41D2-A26C-210E92B7575F}"/>
          </ac:spMkLst>
        </pc:spChg>
        <pc:picChg chg="add mod">
          <ac:chgData name="Bridgett McCann" userId="649da45f2237ff53" providerId="LiveId" clId="{3B9C15B9-C24A-4535-8688-C6AF65C91705}" dt="2020-09-08T19:22:52.347" v="243" actId="1076"/>
          <ac:picMkLst>
            <pc:docMk/>
            <pc:sldMk cId="849610604" sldId="256"/>
            <ac:picMk id="5" creationId="{BD5DA73C-FA8D-4AFC-B912-22A59050AEE0}"/>
          </ac:picMkLst>
        </pc:picChg>
      </pc:sldChg>
      <pc:sldChg chg="addSp modSp add">
        <pc:chgData name="Bridgett McCann" userId="649da45f2237ff53" providerId="LiveId" clId="{3B9C15B9-C24A-4535-8688-C6AF65C91705}" dt="2020-09-08T19:23:23.004" v="244" actId="14100"/>
        <pc:sldMkLst>
          <pc:docMk/>
          <pc:sldMk cId="3260004976" sldId="257"/>
        </pc:sldMkLst>
        <pc:spChg chg="mod">
          <ac:chgData name="Bridgett McCann" userId="649da45f2237ff53" providerId="LiveId" clId="{3B9C15B9-C24A-4535-8688-C6AF65C91705}" dt="2020-09-08T19:09:30.709" v="71" actId="20577"/>
          <ac:spMkLst>
            <pc:docMk/>
            <pc:sldMk cId="3260004976" sldId="257"/>
            <ac:spMk id="2" creationId="{E3B99B33-383B-448D-9DD2-18C59A947A22}"/>
          </ac:spMkLst>
        </pc:spChg>
        <pc:spChg chg="mod">
          <ac:chgData name="Bridgett McCann" userId="649da45f2237ff53" providerId="LiveId" clId="{3B9C15B9-C24A-4535-8688-C6AF65C91705}" dt="2020-09-08T19:10:05.147" v="75" actId="27636"/>
          <ac:spMkLst>
            <pc:docMk/>
            <pc:sldMk cId="3260004976" sldId="257"/>
            <ac:spMk id="3" creationId="{53275CE6-D215-4C51-B6BD-2C3BD7CAC17E}"/>
          </ac:spMkLst>
        </pc:spChg>
        <pc:picChg chg="add mod">
          <ac:chgData name="Bridgett McCann" userId="649da45f2237ff53" providerId="LiveId" clId="{3B9C15B9-C24A-4535-8688-C6AF65C91705}" dt="2020-09-08T19:23:23.004" v="244" actId="14100"/>
          <ac:picMkLst>
            <pc:docMk/>
            <pc:sldMk cId="3260004976" sldId="257"/>
            <ac:picMk id="5" creationId="{EB5D20C7-986A-45A0-ACA9-A17AACCF050C}"/>
          </ac:picMkLst>
        </pc:picChg>
      </pc:sldChg>
      <pc:sldChg chg="addSp modSp add">
        <pc:chgData name="Bridgett McCann" userId="649da45f2237ff53" providerId="LiveId" clId="{3B9C15B9-C24A-4535-8688-C6AF65C91705}" dt="2020-09-08T19:21:24.475" v="237" actId="1076"/>
        <pc:sldMkLst>
          <pc:docMk/>
          <pc:sldMk cId="3278252010" sldId="258"/>
        </pc:sldMkLst>
        <pc:spChg chg="mod">
          <ac:chgData name="Bridgett McCann" userId="649da45f2237ff53" providerId="LiveId" clId="{3B9C15B9-C24A-4535-8688-C6AF65C91705}" dt="2020-09-08T19:10:32.236" v="98" actId="20577"/>
          <ac:spMkLst>
            <pc:docMk/>
            <pc:sldMk cId="3278252010" sldId="258"/>
            <ac:spMk id="2" creationId="{62D4235F-EB7E-4246-A7C9-DE32EC0F1716}"/>
          </ac:spMkLst>
        </pc:spChg>
        <pc:spChg chg="mod">
          <ac:chgData name="Bridgett McCann" userId="649da45f2237ff53" providerId="LiveId" clId="{3B9C15B9-C24A-4535-8688-C6AF65C91705}" dt="2020-09-08T19:11:34.212" v="110" actId="27636"/>
          <ac:spMkLst>
            <pc:docMk/>
            <pc:sldMk cId="3278252010" sldId="258"/>
            <ac:spMk id="3" creationId="{BB520B55-C6C1-46B4-B8CB-FB8D3F1BF321}"/>
          </ac:spMkLst>
        </pc:spChg>
        <pc:picChg chg="add mod">
          <ac:chgData name="Bridgett McCann" userId="649da45f2237ff53" providerId="LiveId" clId="{3B9C15B9-C24A-4535-8688-C6AF65C91705}" dt="2020-09-08T19:21:24.475" v="237" actId="1076"/>
          <ac:picMkLst>
            <pc:docMk/>
            <pc:sldMk cId="3278252010" sldId="258"/>
            <ac:picMk id="4" creationId="{6FF4424F-06FF-438B-BE15-A5FF4DC7F3D6}"/>
          </ac:picMkLst>
        </pc:picChg>
      </pc:sldChg>
      <pc:sldChg chg="addSp modSp add">
        <pc:chgData name="Bridgett McCann" userId="649da45f2237ff53" providerId="LiveId" clId="{3B9C15B9-C24A-4535-8688-C6AF65C91705}" dt="2020-09-08T19:21:14.674" v="235" actId="1076"/>
        <pc:sldMkLst>
          <pc:docMk/>
          <pc:sldMk cId="3877254961" sldId="259"/>
        </pc:sldMkLst>
        <pc:spChg chg="mod">
          <ac:chgData name="Bridgett McCann" userId="649da45f2237ff53" providerId="LiveId" clId="{3B9C15B9-C24A-4535-8688-C6AF65C91705}" dt="2020-09-08T19:12:01.322" v="167" actId="20577"/>
          <ac:spMkLst>
            <pc:docMk/>
            <pc:sldMk cId="3877254961" sldId="259"/>
            <ac:spMk id="2" creationId="{9E5D9A35-2C80-48D9-96C7-F12F50506319}"/>
          </ac:spMkLst>
        </pc:spChg>
        <pc:spChg chg="mod">
          <ac:chgData name="Bridgett McCann" userId="649da45f2237ff53" providerId="LiveId" clId="{3B9C15B9-C24A-4535-8688-C6AF65C91705}" dt="2020-09-08T19:12:30.204" v="177" actId="5793"/>
          <ac:spMkLst>
            <pc:docMk/>
            <pc:sldMk cId="3877254961" sldId="259"/>
            <ac:spMk id="3" creationId="{FCF38898-B41C-4FDE-8DB3-80B0CC1667FB}"/>
          </ac:spMkLst>
        </pc:spChg>
        <pc:picChg chg="add mod">
          <ac:chgData name="Bridgett McCann" userId="649da45f2237ff53" providerId="LiveId" clId="{3B9C15B9-C24A-4535-8688-C6AF65C91705}" dt="2020-09-08T19:21:14.674" v="235" actId="1076"/>
          <ac:picMkLst>
            <pc:docMk/>
            <pc:sldMk cId="3877254961" sldId="259"/>
            <ac:picMk id="5" creationId="{3B9952C9-AB46-4DFF-ADB9-62CC5E451474}"/>
          </ac:picMkLst>
        </pc:picChg>
      </pc:sldChg>
      <pc:sldChg chg="addSp modSp add">
        <pc:chgData name="Bridgett McCann" userId="649da45f2237ff53" providerId="LiveId" clId="{3B9C15B9-C24A-4535-8688-C6AF65C91705}" dt="2020-09-08T19:15:11.358" v="224" actId="1076"/>
        <pc:sldMkLst>
          <pc:docMk/>
          <pc:sldMk cId="2957186672" sldId="260"/>
        </pc:sldMkLst>
        <pc:spChg chg="mod">
          <ac:chgData name="Bridgett McCann" userId="649da45f2237ff53" providerId="LiveId" clId="{3B9C15B9-C24A-4535-8688-C6AF65C91705}" dt="2020-09-08T19:12:43.578" v="191" actId="20577"/>
          <ac:spMkLst>
            <pc:docMk/>
            <pc:sldMk cId="2957186672" sldId="260"/>
            <ac:spMk id="2" creationId="{6E5E6A63-D672-40F4-94E4-D6C33FE52FDD}"/>
          </ac:spMkLst>
        </pc:spChg>
        <pc:spChg chg="mod">
          <ac:chgData name="Bridgett McCann" userId="649da45f2237ff53" providerId="LiveId" clId="{3B9C15B9-C24A-4535-8688-C6AF65C91705}" dt="2020-09-08T19:12:56.044" v="193" actId="27636"/>
          <ac:spMkLst>
            <pc:docMk/>
            <pc:sldMk cId="2957186672" sldId="260"/>
            <ac:spMk id="3" creationId="{6B71CDA0-A5F4-4C7C-9406-F6D8036CEE5F}"/>
          </ac:spMkLst>
        </pc:spChg>
        <pc:picChg chg="add mod">
          <ac:chgData name="Bridgett McCann" userId="649da45f2237ff53" providerId="LiveId" clId="{3B9C15B9-C24A-4535-8688-C6AF65C91705}" dt="2020-09-08T19:15:11.358" v="224" actId="1076"/>
          <ac:picMkLst>
            <pc:docMk/>
            <pc:sldMk cId="2957186672" sldId="260"/>
            <ac:picMk id="4" creationId="{30DAAF25-3E07-4F5B-AA97-8C1D33FB96F5}"/>
          </ac:picMkLst>
        </pc:picChg>
      </pc:sldChg>
      <pc:sldChg chg="addSp delSp modSp add">
        <pc:chgData name="Bridgett McCann" userId="649da45f2237ff53" providerId="LiveId" clId="{3B9C15B9-C24A-4535-8688-C6AF65C91705}" dt="2020-09-08T19:16:43.222" v="232" actId="1076"/>
        <pc:sldMkLst>
          <pc:docMk/>
          <pc:sldMk cId="2418065080" sldId="261"/>
        </pc:sldMkLst>
        <pc:spChg chg="mod">
          <ac:chgData name="Bridgett McCann" userId="649da45f2237ff53" providerId="LiveId" clId="{3B9C15B9-C24A-4535-8688-C6AF65C91705}" dt="2020-09-08T19:13:13.335" v="219" actId="20577"/>
          <ac:spMkLst>
            <pc:docMk/>
            <pc:sldMk cId="2418065080" sldId="261"/>
            <ac:spMk id="2" creationId="{F01F319B-3E5C-4341-9E5E-1CBA4229C216}"/>
          </ac:spMkLst>
        </pc:spChg>
        <pc:spChg chg="del">
          <ac:chgData name="Bridgett McCann" userId="649da45f2237ff53" providerId="LiveId" clId="{3B9C15B9-C24A-4535-8688-C6AF65C91705}" dt="2020-09-08T19:14:55.252" v="220" actId="931"/>
          <ac:spMkLst>
            <pc:docMk/>
            <pc:sldMk cId="2418065080" sldId="261"/>
            <ac:spMk id="3" creationId="{8BC905F6-1CD7-4060-B37E-AAA79084423F}"/>
          </ac:spMkLst>
        </pc:spChg>
        <pc:spChg chg="add del mod">
          <ac:chgData name="Bridgett McCann" userId="649da45f2237ff53" providerId="LiveId" clId="{3B9C15B9-C24A-4535-8688-C6AF65C91705}" dt="2020-09-08T19:16:28.901" v="226" actId="931"/>
          <ac:spMkLst>
            <pc:docMk/>
            <pc:sldMk cId="2418065080" sldId="261"/>
            <ac:spMk id="7" creationId="{431BD191-7872-459A-85D0-917F4F752CD7}"/>
          </ac:spMkLst>
        </pc:spChg>
        <pc:picChg chg="add del mod">
          <ac:chgData name="Bridgett McCann" userId="649da45f2237ff53" providerId="LiveId" clId="{3B9C15B9-C24A-4535-8688-C6AF65C91705}" dt="2020-09-08T19:15:16.573" v="225" actId="478"/>
          <ac:picMkLst>
            <pc:docMk/>
            <pc:sldMk cId="2418065080" sldId="261"/>
            <ac:picMk id="5" creationId="{505FC378-30CF-4398-B0C9-9B540523F523}"/>
          </ac:picMkLst>
        </pc:picChg>
        <pc:picChg chg="add mod">
          <ac:chgData name="Bridgett McCann" userId="649da45f2237ff53" providerId="LiveId" clId="{3B9C15B9-C24A-4535-8688-C6AF65C91705}" dt="2020-09-08T19:16:43.222" v="232" actId="1076"/>
          <ac:picMkLst>
            <pc:docMk/>
            <pc:sldMk cId="2418065080" sldId="261"/>
            <ac:picMk id="9" creationId="{29BC7B0D-453D-4488-A7C9-993BA5DA02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7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96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5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F663-70D7-471E-982F-3277667F476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2C0B-8DB9-402C-8580-E0FA5BD9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4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1DF40-55DA-4459-9F72-0E4AC13F7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Desktop Level 1- </a:t>
            </a:r>
            <a:r>
              <a:rPr lang="en-US"/>
              <a:t>Novice </a:t>
            </a:r>
            <a:r>
              <a:rPr lang="en-US" smtClean="0"/>
              <a:t>(2 </a:t>
            </a:r>
            <a:r>
              <a:rPr lang="en-US" dirty="0"/>
              <a:t>Days)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8208FA-148C-41D2-A26C-210E92B75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Version 2020+</a:t>
            </a:r>
          </a:p>
          <a:p>
            <a:r>
              <a:rPr lang="en-US" b="1" dirty="0">
                <a:solidFill>
                  <a:schemeClr val="tx1"/>
                </a:solidFill>
              </a:rPr>
              <a:t>**We will be using Tableau Versions 2020+ for class, even though the book is a 2019 version.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Graphic 4" descr="Bar graph with upward trend">
            <a:extLst>
              <a:ext uri="{FF2B5EF4-FFF2-40B4-BE49-F238E27FC236}">
                <a16:creationId xmlns:a16="http://schemas.microsoft.com/office/drawing/2014/main" xmlns="" id="{BD5DA73C-FA8D-4AFC-B912-22A59050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94240" y="253683"/>
            <a:ext cx="2062480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99B33-383B-448D-9DD2-18C59A94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275CE6-D215-4C51-B6BD-2C3BD7CA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Name, Company Name, Title, Job Responsibilities</a:t>
            </a:r>
          </a:p>
          <a:p>
            <a:pPr lvl="0"/>
            <a:r>
              <a:rPr lang="en-US" dirty="0"/>
              <a:t>Any Tableau Experience?</a:t>
            </a:r>
          </a:p>
          <a:p>
            <a:pPr lvl="0"/>
            <a:r>
              <a:rPr lang="en-US" dirty="0"/>
              <a:t>How many people will you be creating reports and dashboards for?</a:t>
            </a:r>
          </a:p>
          <a:p>
            <a:pPr lvl="0"/>
            <a:r>
              <a:rPr lang="en-US" dirty="0"/>
              <a:t>Did you receive the book for class today? </a:t>
            </a:r>
          </a:p>
          <a:p>
            <a:pPr lvl="0"/>
            <a:r>
              <a:rPr lang="en-US" dirty="0"/>
              <a:t>(Book:  Learning Tableau 2019: Joshua N. Milligan)</a:t>
            </a:r>
          </a:p>
        </p:txBody>
      </p:sp>
      <p:pic>
        <p:nvPicPr>
          <p:cNvPr id="5" name="Graphic 4" descr="Employee badge">
            <a:extLst>
              <a:ext uri="{FF2B5EF4-FFF2-40B4-BE49-F238E27FC236}">
                <a16:creationId xmlns:a16="http://schemas.microsoft.com/office/drawing/2014/main" xmlns="" id="{EB5D20C7-986A-45A0-ACA9-A17AACCF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3040" y="132717"/>
            <a:ext cx="1964371" cy="19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4235F-EB7E-4246-A7C9-DE32EC0F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520B55-C6C1-46B4-B8CB-FB8D3F1B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Chapter 3: Venturing on to Advanced Visualizations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Chapter 5: Diving Deep with Table Calculations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Chapter 6: Making Visualizations that look GREAT and Work WELL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Chapter 7: Telling a Story with Dashboards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F4424F-06FF-438B-BE15-A5FF4DC7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221" y="368741"/>
            <a:ext cx="1548518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D9A35-2C80-48D9-96C7-F12F5050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Continued: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F38898-B41C-4FDE-8DB3-80B0CC16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Chapter 8: Digging Deeper – Trends, Clustering, Distributions and Forecasting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Chapter 9: Cleaning and Structuring Messy Data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Chapter 10: Introducing Tableau Prep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Chapter 11: Advanced Visualizations, Techniques, Tips, and Tricks</a:t>
            </a:r>
          </a:p>
          <a:p>
            <a:endParaRPr lang="en-US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xmlns="" id="{3B9952C9-AB46-4DFF-ADB9-62CC5E4514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94240" y="292099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5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E6A63-D672-40F4-94E4-D6C33FE5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1CDA0-A5F4-4C7C-9406-F6D8036C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Class Hours: 10:00AM – 4:30/4:45PM (ET)</a:t>
            </a:r>
          </a:p>
          <a:p>
            <a:pPr lvl="0"/>
            <a:r>
              <a:rPr lang="en-US" dirty="0"/>
              <a:t>Approximate Breaks: 11:30AM &amp; 3:30PM (ET)</a:t>
            </a:r>
          </a:p>
          <a:p>
            <a:pPr lvl="0"/>
            <a:r>
              <a:rPr lang="en-US" dirty="0"/>
              <a:t>Lunch: 12:15-1:15 (ET)</a:t>
            </a:r>
          </a:p>
          <a:p>
            <a:pPr lvl="0"/>
            <a:r>
              <a:rPr lang="en-US" dirty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DAAF25-3E07-4F5B-AA97-8C1D33FB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880" y="228579"/>
            <a:ext cx="1676440" cy="16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F319B-3E5C-4341-9E5E-1CBA4229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9" name="Content Placeholder 8" descr="Help">
            <a:extLst>
              <a:ext uri="{FF2B5EF4-FFF2-40B4-BE49-F238E27FC236}">
                <a16:creationId xmlns:a16="http://schemas.microsoft.com/office/drawing/2014/main" xmlns="" id="{29BC7B0D-453D-4488-A7C9-993BA5DA0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06006" y="1407636"/>
            <a:ext cx="4979988" cy="4979988"/>
          </a:xfrm>
        </p:spPr>
      </p:pic>
    </p:spTree>
    <p:extLst>
      <p:ext uri="{BB962C8B-B14F-4D97-AF65-F5344CB8AC3E}">
        <p14:creationId xmlns:p14="http://schemas.microsoft.com/office/powerpoint/2010/main" val="241806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</TotalTime>
  <Words>241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Circuit</vt:lpstr>
      <vt:lpstr>Tableau Desktop Level 1- Novice (2 Days)</vt:lpstr>
      <vt:lpstr>Introductions: </vt:lpstr>
      <vt:lpstr>What we will Cover: </vt:lpstr>
      <vt:lpstr>What we will Cover Continued: </vt:lpstr>
      <vt:lpstr>Logistics: 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Bridgett McCann</dc:creator>
  <cp:lastModifiedBy>MJ Parker</cp:lastModifiedBy>
  <cp:revision>2</cp:revision>
  <dcterms:created xsi:type="dcterms:W3CDTF">2020-09-08T19:06:21Z</dcterms:created>
  <dcterms:modified xsi:type="dcterms:W3CDTF">2020-09-08T21:05:58Z</dcterms:modified>
</cp:coreProperties>
</file>