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16567-2748-4457-99AC-72AFB3B3C564}" v="21" dt="2020-09-08T19:38:3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t McCann" userId="649da45f2237ff53" providerId="LiveId" clId="{72C16567-2748-4457-99AC-72AFB3B3C564}"/>
    <pc:docChg chg="custSel addSld modSld">
      <pc:chgData name="Bridgett McCann" userId="649da45f2237ff53" providerId="LiveId" clId="{72C16567-2748-4457-99AC-72AFB3B3C564}" dt="2020-09-08T19:38:36.530" v="236" actId="1076"/>
      <pc:docMkLst>
        <pc:docMk/>
      </pc:docMkLst>
      <pc:sldChg chg="addSp modSp">
        <pc:chgData name="Bridgett McCann" userId="649da45f2237ff53" providerId="LiveId" clId="{72C16567-2748-4457-99AC-72AFB3B3C564}" dt="2020-09-08T19:38:36.530" v="236" actId="1076"/>
        <pc:sldMkLst>
          <pc:docMk/>
          <pc:sldMk cId="2570418877" sldId="256"/>
        </pc:sldMkLst>
        <pc:spChg chg="mod">
          <ac:chgData name="Bridgett McCann" userId="649da45f2237ff53" providerId="LiveId" clId="{72C16567-2748-4457-99AC-72AFB3B3C564}" dt="2020-09-08T19:30:17.151" v="37" actId="20577"/>
          <ac:spMkLst>
            <pc:docMk/>
            <pc:sldMk cId="2570418877" sldId="256"/>
            <ac:spMk id="2" creationId="{6BFE226F-E7EB-47C3-8124-28B3FF005BD0}"/>
          </ac:spMkLst>
        </pc:spChg>
        <pc:spChg chg="mod">
          <ac:chgData name="Bridgett McCann" userId="649da45f2237ff53" providerId="LiveId" clId="{72C16567-2748-4457-99AC-72AFB3B3C564}" dt="2020-09-08T19:30:36.638" v="39" actId="207"/>
          <ac:spMkLst>
            <pc:docMk/>
            <pc:sldMk cId="2570418877" sldId="256"/>
            <ac:spMk id="3" creationId="{CEE3317F-7E79-4860-8853-10E461C3D8D2}"/>
          </ac:spMkLst>
        </pc:spChg>
        <pc:picChg chg="add mod">
          <ac:chgData name="Bridgett McCann" userId="649da45f2237ff53" providerId="LiveId" clId="{72C16567-2748-4457-99AC-72AFB3B3C564}" dt="2020-09-08T19:38:36.530" v="236" actId="1076"/>
          <ac:picMkLst>
            <pc:docMk/>
            <pc:sldMk cId="2570418877" sldId="256"/>
            <ac:picMk id="5" creationId="{C62811D9-F475-443D-98DD-37B6B484B808}"/>
          </ac:picMkLst>
        </pc:picChg>
      </pc:sldChg>
      <pc:sldChg chg="addSp modSp add">
        <pc:chgData name="Bridgett McCann" userId="649da45f2237ff53" providerId="LiveId" clId="{72C16567-2748-4457-99AC-72AFB3B3C564}" dt="2020-09-08T19:37:54.361" v="233" actId="1076"/>
        <pc:sldMkLst>
          <pc:docMk/>
          <pc:sldMk cId="1556343948" sldId="257"/>
        </pc:sldMkLst>
        <pc:spChg chg="mod">
          <ac:chgData name="Bridgett McCann" userId="649da45f2237ff53" providerId="LiveId" clId="{72C16567-2748-4457-99AC-72AFB3B3C564}" dt="2020-09-08T19:30:47.057" v="57" actId="20577"/>
          <ac:spMkLst>
            <pc:docMk/>
            <pc:sldMk cId="1556343948" sldId="257"/>
            <ac:spMk id="2" creationId="{09BBFEE7-226F-4B25-B99A-7D92FCC3F2FB}"/>
          </ac:spMkLst>
        </pc:spChg>
        <pc:spChg chg="mod">
          <ac:chgData name="Bridgett McCann" userId="649da45f2237ff53" providerId="LiveId" clId="{72C16567-2748-4457-99AC-72AFB3B3C564}" dt="2020-09-08T19:31:41.394" v="58"/>
          <ac:spMkLst>
            <pc:docMk/>
            <pc:sldMk cId="1556343948" sldId="257"/>
            <ac:spMk id="3" creationId="{2E418AF1-CE6C-4606-AE49-2708CA601F03}"/>
          </ac:spMkLst>
        </pc:spChg>
        <pc:picChg chg="add mod">
          <ac:chgData name="Bridgett McCann" userId="649da45f2237ff53" providerId="LiveId" clId="{72C16567-2748-4457-99AC-72AFB3B3C564}" dt="2020-09-08T19:37:54.361" v="233" actId="1076"/>
          <ac:picMkLst>
            <pc:docMk/>
            <pc:sldMk cId="1556343948" sldId="257"/>
            <ac:picMk id="5" creationId="{75B2BA85-FF0E-4F00-9836-59FC1414792F}"/>
          </ac:picMkLst>
        </pc:picChg>
      </pc:sldChg>
      <pc:sldChg chg="addSp modSp add">
        <pc:chgData name="Bridgett McCann" userId="649da45f2237ff53" providerId="LiveId" clId="{72C16567-2748-4457-99AC-72AFB3B3C564}" dt="2020-09-08T19:37:25.480" v="230" actId="1076"/>
        <pc:sldMkLst>
          <pc:docMk/>
          <pc:sldMk cId="611881149" sldId="258"/>
        </pc:sldMkLst>
        <pc:spChg chg="mod">
          <ac:chgData name="Bridgett McCann" userId="649da45f2237ff53" providerId="LiveId" clId="{72C16567-2748-4457-99AC-72AFB3B3C564}" dt="2020-09-08T19:31:57.227" v="81" actId="20577"/>
          <ac:spMkLst>
            <pc:docMk/>
            <pc:sldMk cId="611881149" sldId="258"/>
            <ac:spMk id="2" creationId="{7E0226F3-D643-40D0-AAB9-BCA0719C57E7}"/>
          </ac:spMkLst>
        </pc:spChg>
        <pc:spChg chg="mod">
          <ac:chgData name="Bridgett McCann" userId="649da45f2237ff53" providerId="LiveId" clId="{72C16567-2748-4457-99AC-72AFB3B3C564}" dt="2020-09-08T19:32:19.871" v="88" actId="5793"/>
          <ac:spMkLst>
            <pc:docMk/>
            <pc:sldMk cId="611881149" sldId="258"/>
            <ac:spMk id="3" creationId="{4BC629ED-343E-4419-A9B9-CA5DCD0455D0}"/>
          </ac:spMkLst>
        </pc:spChg>
        <pc:picChg chg="add mod">
          <ac:chgData name="Bridgett McCann" userId="649da45f2237ff53" providerId="LiveId" clId="{72C16567-2748-4457-99AC-72AFB3B3C564}" dt="2020-09-08T19:37:25.480" v="230" actId="1076"/>
          <ac:picMkLst>
            <pc:docMk/>
            <pc:sldMk cId="611881149" sldId="258"/>
            <ac:picMk id="4" creationId="{E41E59FF-2828-4DAA-BCBE-24042C2C2725}"/>
          </ac:picMkLst>
        </pc:picChg>
      </pc:sldChg>
      <pc:sldChg chg="addSp modSp add">
        <pc:chgData name="Bridgett McCann" userId="649da45f2237ff53" providerId="LiveId" clId="{72C16567-2748-4457-99AC-72AFB3B3C564}" dt="2020-09-08T19:37:18.857" v="228" actId="1076"/>
        <pc:sldMkLst>
          <pc:docMk/>
          <pc:sldMk cId="4175336689" sldId="259"/>
        </pc:sldMkLst>
        <pc:spChg chg="mod">
          <ac:chgData name="Bridgett McCann" userId="649da45f2237ff53" providerId="LiveId" clId="{72C16567-2748-4457-99AC-72AFB3B3C564}" dt="2020-09-08T19:32:33.150" v="131" actId="20577"/>
          <ac:spMkLst>
            <pc:docMk/>
            <pc:sldMk cId="4175336689" sldId="259"/>
            <ac:spMk id="2" creationId="{72ED7F56-419E-473A-A8CC-2D3089068E97}"/>
          </ac:spMkLst>
        </pc:spChg>
        <pc:spChg chg="mod">
          <ac:chgData name="Bridgett McCann" userId="649da45f2237ff53" providerId="LiveId" clId="{72C16567-2748-4457-99AC-72AFB3B3C564}" dt="2020-09-08T19:32:54.196" v="138" actId="5793"/>
          <ac:spMkLst>
            <pc:docMk/>
            <pc:sldMk cId="4175336689" sldId="259"/>
            <ac:spMk id="3" creationId="{68B150A4-C3DF-4ECF-8E12-43D5E57DA6BE}"/>
          </ac:spMkLst>
        </pc:spChg>
        <pc:picChg chg="add mod">
          <ac:chgData name="Bridgett McCann" userId="649da45f2237ff53" providerId="LiveId" clId="{72C16567-2748-4457-99AC-72AFB3B3C564}" dt="2020-09-08T19:37:18.857" v="228" actId="1076"/>
          <ac:picMkLst>
            <pc:docMk/>
            <pc:sldMk cId="4175336689" sldId="259"/>
            <ac:picMk id="4" creationId="{38268E0A-9A4C-4C8A-A235-AB663BE41000}"/>
          </ac:picMkLst>
        </pc:picChg>
      </pc:sldChg>
      <pc:sldChg chg="addSp modSp add">
        <pc:chgData name="Bridgett McCann" userId="649da45f2237ff53" providerId="LiveId" clId="{72C16567-2748-4457-99AC-72AFB3B3C564}" dt="2020-09-08T19:37:06.709" v="226" actId="14100"/>
        <pc:sldMkLst>
          <pc:docMk/>
          <pc:sldMk cId="4097410278" sldId="260"/>
        </pc:sldMkLst>
        <pc:spChg chg="mod">
          <ac:chgData name="Bridgett McCann" userId="649da45f2237ff53" providerId="LiveId" clId="{72C16567-2748-4457-99AC-72AFB3B3C564}" dt="2020-09-08T19:33:05.784" v="174" actId="20577"/>
          <ac:spMkLst>
            <pc:docMk/>
            <pc:sldMk cId="4097410278" sldId="260"/>
            <ac:spMk id="2" creationId="{E3B9A628-3E9A-4B4D-B9E6-D0C954E3D65D}"/>
          </ac:spMkLst>
        </pc:spChg>
        <pc:spChg chg="mod">
          <ac:chgData name="Bridgett McCann" userId="649da45f2237ff53" providerId="LiveId" clId="{72C16567-2748-4457-99AC-72AFB3B3C564}" dt="2020-09-08T19:33:22.428" v="181" actId="5793"/>
          <ac:spMkLst>
            <pc:docMk/>
            <pc:sldMk cId="4097410278" sldId="260"/>
            <ac:spMk id="3" creationId="{B068B8F1-DE01-4750-9930-E5BC6335D510}"/>
          </ac:spMkLst>
        </pc:spChg>
        <pc:picChg chg="add mod">
          <ac:chgData name="Bridgett McCann" userId="649da45f2237ff53" providerId="LiveId" clId="{72C16567-2748-4457-99AC-72AFB3B3C564}" dt="2020-09-08T19:37:06.709" v="226" actId="14100"/>
          <ac:picMkLst>
            <pc:docMk/>
            <pc:sldMk cId="4097410278" sldId="260"/>
            <ac:picMk id="5" creationId="{C1882E34-C898-4C6D-A401-36E1B795BF46}"/>
          </ac:picMkLst>
        </pc:picChg>
      </pc:sldChg>
      <pc:sldChg chg="addSp modSp add">
        <pc:chgData name="Bridgett McCann" userId="649da45f2237ff53" providerId="LiveId" clId="{72C16567-2748-4457-99AC-72AFB3B3C564}" dt="2020-09-08T19:36:38.896" v="222" actId="1076"/>
        <pc:sldMkLst>
          <pc:docMk/>
          <pc:sldMk cId="3657482239" sldId="261"/>
        </pc:sldMkLst>
        <pc:spChg chg="mod">
          <ac:chgData name="Bridgett McCann" userId="649da45f2237ff53" providerId="LiveId" clId="{72C16567-2748-4457-99AC-72AFB3B3C564}" dt="2020-09-08T19:33:32.889" v="197" actId="20577"/>
          <ac:spMkLst>
            <pc:docMk/>
            <pc:sldMk cId="3657482239" sldId="261"/>
            <ac:spMk id="2" creationId="{CDABE572-43A8-4483-B221-1D821D334BB3}"/>
          </ac:spMkLst>
        </pc:spChg>
        <pc:spChg chg="mod">
          <ac:chgData name="Bridgett McCann" userId="649da45f2237ff53" providerId="LiveId" clId="{72C16567-2748-4457-99AC-72AFB3B3C564}" dt="2020-09-08T19:33:41.948" v="198"/>
          <ac:spMkLst>
            <pc:docMk/>
            <pc:sldMk cId="3657482239" sldId="261"/>
            <ac:spMk id="3" creationId="{CDCF66E0-8A74-4C09-89A6-7C131B36EA23}"/>
          </ac:spMkLst>
        </pc:spChg>
        <pc:picChg chg="add mod">
          <ac:chgData name="Bridgett McCann" userId="649da45f2237ff53" providerId="LiveId" clId="{72C16567-2748-4457-99AC-72AFB3B3C564}" dt="2020-09-08T19:36:38.896" v="222" actId="1076"/>
          <ac:picMkLst>
            <pc:docMk/>
            <pc:sldMk cId="3657482239" sldId="261"/>
            <ac:picMk id="5" creationId="{5EB0ED61-1FB3-410C-97E4-B4CB39581465}"/>
          </ac:picMkLst>
        </pc:picChg>
      </pc:sldChg>
      <pc:sldChg chg="addSp delSp modSp add">
        <pc:chgData name="Bridgett McCann" userId="649da45f2237ff53" providerId="LiveId" clId="{72C16567-2748-4457-99AC-72AFB3B3C564}" dt="2020-09-08T19:36:09.560" v="219" actId="1076"/>
        <pc:sldMkLst>
          <pc:docMk/>
          <pc:sldMk cId="3882659910" sldId="262"/>
        </pc:sldMkLst>
        <pc:spChg chg="mod">
          <ac:chgData name="Bridgett McCann" userId="649da45f2237ff53" providerId="LiveId" clId="{72C16567-2748-4457-99AC-72AFB3B3C564}" dt="2020-09-08T19:33:52.633" v="212" actId="20577"/>
          <ac:spMkLst>
            <pc:docMk/>
            <pc:sldMk cId="3882659910" sldId="262"/>
            <ac:spMk id="2" creationId="{6A008188-C7FA-405A-9AA6-E5C653C07B80}"/>
          </ac:spMkLst>
        </pc:spChg>
        <pc:spChg chg="del">
          <ac:chgData name="Bridgett McCann" userId="649da45f2237ff53" providerId="LiveId" clId="{72C16567-2748-4457-99AC-72AFB3B3C564}" dt="2020-09-08T19:35:18.441" v="213" actId="931"/>
          <ac:spMkLst>
            <pc:docMk/>
            <pc:sldMk cId="3882659910" sldId="262"/>
            <ac:spMk id="3" creationId="{A26C6A07-1E97-4FB9-9C33-F0F1EDF6AD12}"/>
          </ac:spMkLst>
        </pc:spChg>
        <pc:spChg chg="add del mod">
          <ac:chgData name="Bridgett McCann" userId="649da45f2237ff53" providerId="LiveId" clId="{72C16567-2748-4457-99AC-72AFB3B3C564}" dt="2020-09-08T19:36:02.081" v="215" actId="931"/>
          <ac:spMkLst>
            <pc:docMk/>
            <pc:sldMk cId="3882659910" sldId="262"/>
            <ac:spMk id="7" creationId="{53173CBF-804F-41E2-AD3D-6391558DF0E1}"/>
          </ac:spMkLst>
        </pc:spChg>
        <pc:picChg chg="add del mod">
          <ac:chgData name="Bridgett McCann" userId="649da45f2237ff53" providerId="LiveId" clId="{72C16567-2748-4457-99AC-72AFB3B3C564}" dt="2020-09-08T19:35:21.058" v="214" actId="478"/>
          <ac:picMkLst>
            <pc:docMk/>
            <pc:sldMk cId="3882659910" sldId="262"/>
            <ac:picMk id="5" creationId="{FEBB27BF-1CB8-4524-8DC4-A95C55776151}"/>
          </ac:picMkLst>
        </pc:picChg>
        <pc:picChg chg="add mod">
          <ac:chgData name="Bridgett McCann" userId="649da45f2237ff53" providerId="LiveId" clId="{72C16567-2748-4457-99AC-72AFB3B3C564}" dt="2020-09-08T19:36:09.560" v="219" actId="1076"/>
          <ac:picMkLst>
            <pc:docMk/>
            <pc:sldMk cId="3882659910" sldId="262"/>
            <ac:picMk id="9" creationId="{DC2DEAD9-89F5-4F84-A462-ACB40202D6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07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3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8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6A32-C5BD-463A-8115-764DDBA09B5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79F0-BC36-48DC-928C-7D965CB0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0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E226F-E7EB-47C3-8124-28B3FF0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Desktop Level 1- Novice (4 Days)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E3317F-7E79-4860-8853-10E461C3D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Version 2020+</a:t>
            </a:r>
          </a:p>
          <a:p>
            <a:r>
              <a:rPr lang="en-US" b="1" dirty="0">
                <a:solidFill>
                  <a:schemeClr val="tx1"/>
                </a:solidFill>
              </a:rPr>
              <a:t>**We will be using Tableau Versions 2020+ for class, even though the book is a 2019 version.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xmlns="" id="{C62811D9-F475-443D-98DD-37B6B484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27771" y="181202"/>
            <a:ext cx="1698171" cy="1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BFEE7-226F-4B25-B99A-7D92FCC3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18AF1-CE6C-4606-AE49-2708CA60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Name, Company Name, Title, Job Responsibilities</a:t>
            </a:r>
          </a:p>
          <a:p>
            <a:pPr lvl="0"/>
            <a:r>
              <a:rPr lang="en-US" dirty="0"/>
              <a:t>Any Tableau Experience?</a:t>
            </a:r>
          </a:p>
          <a:p>
            <a:pPr lvl="0"/>
            <a:r>
              <a:rPr lang="en-US" dirty="0"/>
              <a:t>How many people will you be creating reports and dashboards for?</a:t>
            </a:r>
          </a:p>
          <a:p>
            <a:pPr lvl="0"/>
            <a:r>
              <a:rPr lang="en-US" dirty="0"/>
              <a:t>Did you receive the book for class today? </a:t>
            </a:r>
          </a:p>
          <a:p>
            <a:r>
              <a:rPr lang="en-US" dirty="0"/>
              <a:t>(Book:  Learning Tableau 2019: Joshua N. Milligan) </a:t>
            </a:r>
          </a:p>
        </p:txBody>
      </p:sp>
      <p:pic>
        <p:nvPicPr>
          <p:cNvPr id="5" name="Graphic 4" descr="Boardroom">
            <a:extLst>
              <a:ext uri="{FF2B5EF4-FFF2-40B4-BE49-F238E27FC236}">
                <a16:creationId xmlns:a16="http://schemas.microsoft.com/office/drawing/2014/main" xmlns="" id="{75B2BA85-FF0E-4F00-9836-59FC14147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01199" y="195943"/>
            <a:ext cx="1556657" cy="15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226F3-D643-40D0-AAB9-BCA0719C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C629ED-343E-4419-A9B9-CA5DCD04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1: Taking off with Tableau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2: Working with Data in Tableau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3: Venturing on to Advanced Visualizations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4: Starting an Adventure with Calculations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1E59FF-2828-4DAA-BCBE-24042C2C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051" y="329119"/>
            <a:ext cx="1475360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D7F56-419E-473A-A8CC-2D308906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150A4-C3DF-4ECF-8E12-43D5E57D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5: Diving Deep with Table Calculations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6: Making Visualizations that look GREAT and Work WELL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7: Telling a Story with Dashboards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8: Digging Deeper – Trends, Clustering, Distributions and Forecasting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268E0A-9A4C-4C8A-A235-AB663BE4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051" y="329119"/>
            <a:ext cx="1475360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3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9A628-3E9A-4B4D-B9E6-D0C954E3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8B8F1-DE01-4750-9930-E5BC6335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9: Cleaning and Structuring Messy Data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10: Introducing Tableau Prep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11: Advanced Visualizations, Techniques, Tips, and Tricks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12: Sharing Your Data Story</a:t>
            </a:r>
          </a:p>
          <a:p>
            <a:endParaRPr lang="en-US" dirty="0"/>
          </a:p>
        </p:txBody>
      </p:sp>
      <p:pic>
        <p:nvPicPr>
          <p:cNvPr id="5" name="Graphic 4" descr="Classroom">
            <a:extLst>
              <a:ext uri="{FF2B5EF4-FFF2-40B4-BE49-F238E27FC236}">
                <a16:creationId xmlns:a16="http://schemas.microsoft.com/office/drawing/2014/main" xmlns="" id="{C1882E34-C898-4C6D-A401-36E1B795B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9686" y="370034"/>
            <a:ext cx="1478570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BE572-43A8-4483-B221-1D821D33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CF66E0-8A74-4C09-89A6-7C131B36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Hours: 10:00AM – 4:30/4:45PM (ET)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Approximate Breaks: 11:30AM &amp; 3:30PM (ET)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Lunch: 12:15-1:15 (ET)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</a:p>
          <a:p>
            <a:endParaRPr lang="en-US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xmlns="" id="{5EB0ED61-1FB3-410C-97E4-B4CB39581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87542" y="159431"/>
            <a:ext cx="1937657" cy="1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08188-C7FA-405A-9AA6-E5C653C0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9" name="Content Placeholder 8" descr="Help">
            <a:extLst>
              <a:ext uri="{FF2B5EF4-FFF2-40B4-BE49-F238E27FC236}">
                <a16:creationId xmlns:a16="http://schemas.microsoft.com/office/drawing/2014/main" xmlns="" id="{DC2DEAD9-89F5-4F84-A462-ACB40202D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04356" y="968829"/>
            <a:ext cx="5402830" cy="5402830"/>
          </a:xfrm>
        </p:spPr>
      </p:pic>
    </p:spTree>
    <p:extLst>
      <p:ext uri="{BB962C8B-B14F-4D97-AF65-F5344CB8AC3E}">
        <p14:creationId xmlns:p14="http://schemas.microsoft.com/office/powerpoint/2010/main" val="388265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277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Tableau Desktop Level 1- Novice (4 Days)</vt:lpstr>
      <vt:lpstr>Introductions: </vt:lpstr>
      <vt:lpstr>What we Will Cover: </vt:lpstr>
      <vt:lpstr>What we will cover Continued: </vt:lpstr>
      <vt:lpstr>What we Will Cover Continued: </vt:lpstr>
      <vt:lpstr>Logistics: 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Bridgett McCann</dc:creator>
  <cp:lastModifiedBy>MJ Parker</cp:lastModifiedBy>
  <cp:revision>2</cp:revision>
  <dcterms:created xsi:type="dcterms:W3CDTF">2020-09-08T19:26:27Z</dcterms:created>
  <dcterms:modified xsi:type="dcterms:W3CDTF">2020-09-08T21:06:23Z</dcterms:modified>
</cp:coreProperties>
</file>