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7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3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06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0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989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521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35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9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716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1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895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Desktop </a:t>
            </a:r>
            <a:br>
              <a:rPr lang="en-US" dirty="0" smtClean="0"/>
            </a:br>
            <a:r>
              <a:rPr lang="en-US" dirty="0" smtClean="0"/>
              <a:t>Level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Version 2020+</a:t>
            </a:r>
          </a:p>
          <a:p>
            <a:endParaRPr lang="en-US" sz="2400" dirty="0"/>
          </a:p>
          <a:p>
            <a:r>
              <a:rPr lang="en-US" sz="2400" dirty="0"/>
              <a:t>**We will be using Tableau Versions 2020+ for </a:t>
            </a:r>
            <a:r>
              <a:rPr lang="en-US" sz="2400" dirty="0" smtClean="0"/>
              <a:t>class, even though the book is a 2019 version.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Introductions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46484" y="1716505"/>
            <a:ext cx="1090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Any Tableau Experience?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How many people will you be creating reports and dashboards for?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(Book:  Learning Tableau 2019: Joshua N. Milligan)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we will cover: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551" y="625643"/>
            <a:ext cx="10130516" cy="4267199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Section 1: Tableau Foundations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1: Taking off with Tableau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2: Working with Data in Tableau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3: Venturing on to Advanced Visualizations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1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rmAutofit/>
          </a:bodyPr>
          <a:lstStyle/>
          <a:p>
            <a:r>
              <a:rPr lang="en-US" dirty="0" smtClean="0"/>
              <a:t>What we will cover (cont.):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968" y="866274"/>
            <a:ext cx="10818100" cy="5662863"/>
          </a:xfrm>
        </p:spPr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800" b="1" u="sng" dirty="0" smtClean="0"/>
              <a:t>Section 2: Leveraging the Full Power of Tableau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4: Starting an Adventure with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5: Diving Deep with Table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6: Making Visualizations that look GREAT and Work WELL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7: Telling a Story with Dashboards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Chapter 8: Digging Deeper – Trends, Clustering, Distributions and Forecasting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38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rmAutofit/>
          </a:bodyPr>
          <a:lstStyle/>
          <a:p>
            <a:r>
              <a:rPr lang="en-US" dirty="0" smtClean="0"/>
              <a:t>What we will cover (cont.):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66274"/>
            <a:ext cx="12192000" cy="566286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Section 3: Data Prep and Structuring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9: Cleaning and Structuring Messy Data</a:t>
            </a:r>
          </a:p>
          <a:p>
            <a:pPr lvl="1"/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10: Introducing Tableau Prep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Section 4: Advanced Techniques and Sharing with Others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11: Advanced Visualizations, Techniques, Tips, and Tricks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12: Sharing Your Data Story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7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Logistics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21895" y="1363579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Class Hours: 10:00AM – 4:30PM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Approximate Breaks: 11:30AM &amp; 3:30PM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Lunch: 12:15-1:15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3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48" y="1961066"/>
            <a:ext cx="8498520" cy="2963859"/>
          </a:xfrm>
          <a:prstGeom prst="rect">
            <a:avLst/>
          </a:prstGeom>
          <a:ln w="762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2153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500</TotalTime>
  <Words>300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Wingdings</vt:lpstr>
      <vt:lpstr>Badge</vt:lpstr>
      <vt:lpstr>Tableau Desktop  Level One</vt:lpstr>
      <vt:lpstr>PowerPoint Presentation</vt:lpstr>
      <vt:lpstr>What we will cover:</vt:lpstr>
      <vt:lpstr>What we will cover (cont.):</vt:lpstr>
      <vt:lpstr>What we will cover (cont.):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 Level One</dc:title>
  <dc:creator>MJ Parker</dc:creator>
  <cp:lastModifiedBy>MJ Parker</cp:lastModifiedBy>
  <cp:revision>11</cp:revision>
  <dcterms:created xsi:type="dcterms:W3CDTF">2020-05-04T11:34:53Z</dcterms:created>
  <dcterms:modified xsi:type="dcterms:W3CDTF">2020-05-26T13:42:07Z</dcterms:modified>
</cp:coreProperties>
</file>