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717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57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9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576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smtClean="0"/>
              <a:t>Level 1 </a:t>
            </a:r>
            <a:r>
              <a:rPr lang="en-US" dirty="0" smtClean="0"/>
              <a:t>- NOVICE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Any Tableau 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Learning Tableau 2019: Joshua N. Milligan)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551" y="625643"/>
            <a:ext cx="10130516" cy="4267199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1: Tableau Foundations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1: Taking off with Tableau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2: Working with Data in Tableau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3: Venturing on to Advanced Visualizations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968" y="866274"/>
            <a:ext cx="10818100" cy="5662863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800" b="1" u="sng" dirty="0" smtClean="0"/>
              <a:t>Section 2: Leveraging the Full Power of Tableau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4: Starting an Adventure with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5: Diving Deep with Table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6: Making Visualizations that look GREAT and Work WELL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7: Telling a Story with Dashboards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8: Digging Deeper – Trends, Clustering, Distributions and Forecasting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8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6274"/>
            <a:ext cx="12192000" cy="56628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3: Data Prep and Structuring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9: Cleaning and Structuring Messy Data</a:t>
            </a:r>
          </a:p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10: Introducing Tableau Prep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4: Advanced Techniques and Sharing with Others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11: Advanced Visualizations, Techniques, Tips, and Tricks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12: Sharing Your Data Story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46" y="1328151"/>
            <a:ext cx="4811963" cy="4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503</TotalTime>
  <Words>300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Wingdings</vt:lpstr>
      <vt:lpstr>Badge</vt:lpstr>
      <vt:lpstr>Tableau Desktop  Level 1 - NOVICE</vt:lpstr>
      <vt:lpstr>PowerPoint Presentation</vt:lpstr>
      <vt:lpstr>What we will cover:</vt:lpstr>
      <vt:lpstr>What we will cover (cont.):</vt:lpstr>
      <vt:lpstr>What we will cover (cont.):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MJ Parker</cp:lastModifiedBy>
  <cp:revision>15</cp:revision>
  <dcterms:created xsi:type="dcterms:W3CDTF">2020-05-04T11:34:53Z</dcterms:created>
  <dcterms:modified xsi:type="dcterms:W3CDTF">2020-06-24T11:56:02Z</dcterms:modified>
</cp:coreProperties>
</file>