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26" r:id="rId1"/>
  </p:sldMasterIdLst>
  <p:sldIdLst>
    <p:sldId id="256" r:id="rId2"/>
    <p:sldId id="257" r:id="rId3"/>
    <p:sldId id="258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1" autoAdjust="0"/>
    <p:restoredTop sz="94660"/>
  </p:normalViewPr>
  <p:slideViewPr>
    <p:cSldViewPr snapToGrid="0">
      <p:cViewPr varScale="1">
        <p:scale>
          <a:sx n="60" d="100"/>
          <a:sy n="60" d="100"/>
        </p:scale>
        <p:origin x="7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6/24/2020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88106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424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1168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286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240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6/24/2020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1871704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85785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19199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895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978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6/24/2020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4657664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4294967295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6/24/2020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22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6/24/2020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37944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  <p:sldLayoutId id="2147483828" r:id="rId2"/>
    <p:sldLayoutId id="2147483829" r:id="rId3"/>
    <p:sldLayoutId id="2147483830" r:id="rId4"/>
    <p:sldLayoutId id="2147483831" r:id="rId5"/>
    <p:sldLayoutId id="2147483832" r:id="rId6"/>
    <p:sldLayoutId id="2147483833" r:id="rId7"/>
    <p:sldLayoutId id="2147483834" r:id="rId8"/>
    <p:sldLayoutId id="2147483835" r:id="rId9"/>
    <p:sldLayoutId id="2147483836" r:id="rId10"/>
    <p:sldLayoutId id="2147483837" r:id="rId11"/>
    <p:sldLayoutId id="214748383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4294967295" pos="792">
          <p15:clr>
            <a:srgbClr val="F26B43"/>
          </p15:clr>
        </p15:guide>
        <p15:guide id="4294967295" pos="7200">
          <p15:clr>
            <a:srgbClr val="F26B43"/>
          </p15:clr>
        </p15:guide>
        <p15:guide id="4294967295" orient="horz" pos="4008">
          <p15:clr>
            <a:srgbClr val="F26B43"/>
          </p15:clr>
        </p15:guide>
        <p15:guide id="4294967295" orient="horz" pos="1440">
          <p15:clr>
            <a:srgbClr val="F26B43"/>
          </p15:clr>
        </p15:guide>
        <p15:guide id="4294967295" orient="horz" pos="3720">
          <p15:clr>
            <a:srgbClr val="F26B43"/>
          </p15:clr>
        </p15:guide>
        <p15:guide id="4294967295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Tableau Desktop </a:t>
            </a:r>
            <a:br>
              <a:rPr lang="en-US" dirty="0" smtClean="0"/>
            </a:br>
            <a:r>
              <a:rPr lang="en-US" dirty="0" smtClean="0"/>
              <a:t>Level </a:t>
            </a:r>
            <a:r>
              <a:rPr lang="en-US" dirty="0" smtClean="0"/>
              <a:t>1 - Expert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Version 2020+</a:t>
            </a:r>
          </a:p>
          <a:p>
            <a:endParaRPr lang="en-US" sz="2400" dirty="0"/>
          </a:p>
          <a:p>
            <a:r>
              <a:rPr lang="en-US" sz="2400" dirty="0"/>
              <a:t>**We will be using Tableau Versions 2020+ for </a:t>
            </a:r>
            <a:r>
              <a:rPr lang="en-US" sz="2400" dirty="0" smtClean="0"/>
              <a:t>class, even though the book is a 2019 version.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31234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037095" y="256674"/>
            <a:ext cx="5085347" cy="770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Introductions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946484" y="1716505"/>
            <a:ext cx="1090863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 smtClean="0"/>
              <a:t>Name, Company Name, Title, Job Responsibilities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 smtClean="0"/>
              <a:t>Any Tableau Experience?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 smtClean="0"/>
              <a:t>How many people will you be creating reports and dashboards for?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 smtClean="0"/>
              <a:t>Did you receive the book for class today?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 smtClean="0"/>
              <a:t>(Book:  Learning Tableau 2019: Joshua N. Milligan)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43877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2263" y="0"/>
            <a:ext cx="10820400" cy="625643"/>
          </a:xfrm>
        </p:spPr>
        <p:txBody>
          <a:bodyPr>
            <a:noAutofit/>
          </a:bodyPr>
          <a:lstStyle/>
          <a:p>
            <a:r>
              <a:rPr lang="en-US" sz="4400" dirty="0" smtClean="0"/>
              <a:t>What we will cover:</a:t>
            </a:r>
            <a:endParaRPr lang="en-US" sz="4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0442" y="641686"/>
            <a:ext cx="10684041" cy="6079956"/>
          </a:xfrm>
        </p:spPr>
        <p:txBody>
          <a:bodyPr>
            <a:normAutofit fontScale="62500" lnSpcReduction="20000"/>
          </a:bodyPr>
          <a:lstStyle/>
          <a:p>
            <a:endParaRPr lang="en-US" sz="3200" b="1" u="sng" dirty="0" smtClean="0"/>
          </a:p>
          <a:p>
            <a:pPr algn="l"/>
            <a:r>
              <a:rPr lang="en-US" sz="4300" b="1" u="sng" dirty="0"/>
              <a:t>Section 1: Tableau Foundations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3200" dirty="0" smtClean="0"/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3700" dirty="0"/>
              <a:t>Chapter 3: Venturing on to Advanced Visualizations</a:t>
            </a:r>
          </a:p>
          <a:p>
            <a:endParaRPr lang="en-US" sz="2800" b="1" u="sng" dirty="0" smtClean="0"/>
          </a:p>
          <a:p>
            <a:pPr algn="l"/>
            <a:r>
              <a:rPr lang="en-US" sz="4300" b="1" u="sng" dirty="0"/>
              <a:t>Section </a:t>
            </a:r>
            <a:r>
              <a:rPr lang="en-US" sz="4300" b="1" u="sng" dirty="0"/>
              <a:t>2: Leveraging the Full Power of Tableau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1800" dirty="0"/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3700" dirty="0"/>
              <a:t>Chapter 5: Diving Deep with Table Calculations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en-US" sz="3700" dirty="0"/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3700" dirty="0"/>
              <a:t>Chapter 6: Making Visualizations that look GREAT and Work WELL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en-US" sz="3700" dirty="0"/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3700" dirty="0"/>
              <a:t>Chapter 7: Telling a Story with Dashboards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en-US" sz="3700" dirty="0"/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3700" dirty="0"/>
              <a:t>Chapter 8: Digging Deeper – Trends, Clustering, Distributions and Forecasting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8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00147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2263" y="0"/>
            <a:ext cx="10820400" cy="625643"/>
          </a:xfrm>
        </p:spPr>
        <p:txBody>
          <a:bodyPr>
            <a:normAutofit/>
          </a:bodyPr>
          <a:lstStyle/>
          <a:p>
            <a:r>
              <a:rPr lang="en-US" dirty="0" smtClean="0"/>
              <a:t>What we will cover (cont.):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4611" y="850231"/>
            <a:ext cx="10844463" cy="5309937"/>
          </a:xfrm>
        </p:spPr>
        <p:txBody>
          <a:bodyPr>
            <a:normAutofit lnSpcReduction="10000"/>
          </a:bodyPr>
          <a:lstStyle/>
          <a:p>
            <a:endParaRPr lang="en-US" sz="2000" dirty="0"/>
          </a:p>
          <a:p>
            <a:pPr algn="l"/>
            <a:r>
              <a:rPr lang="en-US" sz="3200" b="1" u="sng" dirty="0" smtClean="0"/>
              <a:t>Section 3: Data Prep and Structuring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800" dirty="0" smtClean="0"/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800" dirty="0" smtClean="0"/>
              <a:t>Chapter 9: Cleaning and Structuring Messy Data</a:t>
            </a:r>
          </a:p>
          <a:p>
            <a:pPr lvl="1"/>
            <a:endParaRPr lang="en-US" sz="2800" dirty="0" smtClean="0"/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800" dirty="0" smtClean="0"/>
              <a:t>Chapter 10: Introducing Tableau Prep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en-US" sz="2800" dirty="0" smtClean="0"/>
          </a:p>
          <a:p>
            <a:pPr algn="l"/>
            <a:r>
              <a:rPr lang="en-US" sz="3200" b="1" u="sng" dirty="0" smtClean="0"/>
              <a:t>Section 4: Advanced Techniques and Sharing with Others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800" dirty="0" smtClean="0"/>
              <a:t>Chapter 11: Advanced Visualizations, Techniques, Tips, and Tricks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en-US" sz="28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87860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037095" y="256674"/>
            <a:ext cx="5085347" cy="770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Logistics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721895" y="1363579"/>
            <a:ext cx="1090863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 smtClean="0"/>
              <a:t>Class Hours: 10:00AM – 4:30PM (ET)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 smtClean="0"/>
              <a:t>Approximate Breaks: 11:30AM &amp; 3:30PM (ET)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 smtClean="0"/>
              <a:t>Lunch: 12:15-1:15 (ET)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 smtClean="0"/>
              <a:t>Wi-Fi – If you are taking class at an ONLC training center (instead of virtual), the ONLC Wi-Fi password is: 1234567890 – not all training centers have ONLC Wi-Fi. If you do not see it, ask the manager/receptionist at your facility.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20382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037095" y="256674"/>
            <a:ext cx="5085347" cy="770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Questions?</a:t>
            </a:r>
            <a:endParaRPr lang="en-US" sz="4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1820" y="1267326"/>
            <a:ext cx="5061283" cy="5061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304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512</TotalTime>
  <Words>263</Words>
  <Application>Microsoft Office PowerPoint</Application>
  <PresentationFormat>Widescreen</PresentationFormat>
  <Paragraphs>47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Gill Sans MT</vt:lpstr>
      <vt:lpstr>Impact</vt:lpstr>
      <vt:lpstr>Wingdings</vt:lpstr>
      <vt:lpstr>Badge</vt:lpstr>
      <vt:lpstr>Tableau Desktop  Level 1 - Expert</vt:lpstr>
      <vt:lpstr>PowerPoint Presentation</vt:lpstr>
      <vt:lpstr>What we will cover:</vt:lpstr>
      <vt:lpstr>What we will cover (cont.):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Tableau Desktop  Level One</dc:title>
  <dc:creator>MJ Parker</dc:creator>
  <cp:lastModifiedBy>MJ Parker</cp:lastModifiedBy>
  <cp:revision>16</cp:revision>
  <dcterms:created xsi:type="dcterms:W3CDTF">2020-05-04T11:34:53Z</dcterms:created>
  <dcterms:modified xsi:type="dcterms:W3CDTF">2020-06-24T11:54:30Z</dcterms:modified>
</cp:coreProperties>
</file>