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717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76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</a:t>
            </a:r>
            <a:r>
              <a:rPr lang="en-US" dirty="0" smtClean="0"/>
              <a:t>2 -Advanced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Any 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</a:t>
            </a:r>
            <a:r>
              <a:rPr lang="en-US" sz="2800" dirty="0"/>
              <a:t>Mastering Tableau </a:t>
            </a:r>
            <a:r>
              <a:rPr lang="en-US" sz="2800" dirty="0" smtClean="0"/>
              <a:t>2019</a:t>
            </a:r>
            <a:r>
              <a:rPr lang="en-US" sz="2800" dirty="0" smtClean="0"/>
              <a:t>: Marleen Meier and David Baldwin)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892590" cy="6079956"/>
          </a:xfrm>
        </p:spPr>
        <p:txBody>
          <a:bodyPr>
            <a:normAutofit/>
          </a:bodyPr>
          <a:lstStyle/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1: Getting Up to Speed – A Review of the Basics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</a:t>
            </a:r>
            <a:r>
              <a:rPr lang="en-US" sz="2800" dirty="0"/>
              <a:t>2: All About Data – Getting Your Data </a:t>
            </a:r>
            <a:r>
              <a:rPr lang="en-US" sz="2800" dirty="0"/>
              <a:t>Ready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</a:t>
            </a:r>
            <a:r>
              <a:rPr lang="en-US" sz="2800" dirty="0"/>
              <a:t>3: </a:t>
            </a:r>
            <a:r>
              <a:rPr lang="en-US" sz="2800" dirty="0" smtClean="0"/>
              <a:t>Tableau Prep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</a:t>
            </a:r>
            <a:r>
              <a:rPr lang="en-US" sz="2800" dirty="0"/>
              <a:t>4: </a:t>
            </a:r>
            <a:r>
              <a:rPr lang="en-US" sz="2800" dirty="0" smtClean="0"/>
              <a:t>Joins, Blends and Data Structures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5</a:t>
            </a:r>
            <a:r>
              <a:rPr lang="en-US" sz="2800" dirty="0" smtClean="0"/>
              <a:t>: Data Densification, Cubes, and Big Data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6</a:t>
            </a:r>
            <a:r>
              <a:rPr lang="en-US" sz="2800" dirty="0" smtClean="0"/>
              <a:t>: Table Calculations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Chapter 7</a:t>
            </a:r>
            <a:r>
              <a:rPr lang="en-US" sz="2800" dirty="0" smtClean="0"/>
              <a:t>: Level of Detail Calculations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611" y="625643"/>
            <a:ext cx="10844463" cy="5534525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8: Beyond the Basic Chart Types</a:t>
            </a: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</a:t>
            </a:r>
            <a:r>
              <a:rPr lang="en-US" sz="2800" dirty="0"/>
              <a:t>9</a:t>
            </a:r>
            <a:r>
              <a:rPr lang="en-US" sz="2800" dirty="0" smtClean="0"/>
              <a:t>: Mapping</a:t>
            </a: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10: Tableau for Presentations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11: Visualizations Best Practice &amp; Dashboard Design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12: Advanced Analytics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13: Improving Performance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14: Interacting with Tableau Server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15: Programming Tool Integration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0" y="1267326"/>
            <a:ext cx="5061283" cy="50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271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Tableau Desktop  Level 2 -Advanced</vt:lpstr>
      <vt:lpstr>PowerPoint Presentation</vt:lpstr>
      <vt:lpstr>What we will cover:</vt:lpstr>
      <vt:lpstr>What we will cover (cont.):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18</cp:revision>
  <dcterms:created xsi:type="dcterms:W3CDTF">2020-05-04T11:34:53Z</dcterms:created>
  <dcterms:modified xsi:type="dcterms:W3CDTF">2020-08-12T02:07:18Z</dcterms:modified>
</cp:coreProperties>
</file>