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8AC87-7898-4039-9090-CE351FFD0835}" v="23" dt="2020-09-08T18:48:25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dgett McCann" userId="649da45f2237ff53" providerId="LiveId" clId="{E7C8AC87-7898-4039-9090-CE351FFD0835}"/>
    <pc:docChg chg="undo custSel mod addSld delSld modSld">
      <pc:chgData name="Bridgett McCann" userId="649da45f2237ff53" providerId="LiveId" clId="{E7C8AC87-7898-4039-9090-CE351FFD0835}" dt="2020-09-08T18:48:37.485" v="1920" actId="14100"/>
      <pc:docMkLst>
        <pc:docMk/>
      </pc:docMkLst>
      <pc:sldChg chg="addSp modSp mod setBg">
        <pc:chgData name="Bridgett McCann" userId="649da45f2237ff53" providerId="LiveId" clId="{E7C8AC87-7898-4039-9090-CE351FFD0835}" dt="2020-09-08T18:44:30.938" v="1892" actId="1076"/>
        <pc:sldMkLst>
          <pc:docMk/>
          <pc:sldMk cId="3127877631" sldId="256"/>
        </pc:sldMkLst>
        <pc:spChg chg="mod">
          <ac:chgData name="Bridgett McCann" userId="649da45f2237ff53" providerId="LiveId" clId="{E7C8AC87-7898-4039-9090-CE351FFD0835}" dt="2020-08-29T16:15:28.900" v="31" actId="14100"/>
          <ac:spMkLst>
            <pc:docMk/>
            <pc:sldMk cId="3127877631" sldId="256"/>
            <ac:spMk id="2" creationId="{B75AE8AF-03FC-4A3D-9DAE-C79B628DEFAE}"/>
          </ac:spMkLst>
        </pc:spChg>
        <pc:spChg chg="mod">
          <ac:chgData name="Bridgett McCann" userId="649da45f2237ff53" providerId="LiveId" clId="{E7C8AC87-7898-4039-9090-CE351FFD0835}" dt="2020-09-08T18:25:10.999" v="336" actId="255"/>
          <ac:spMkLst>
            <pc:docMk/>
            <pc:sldMk cId="3127877631" sldId="256"/>
            <ac:spMk id="3" creationId="{6C9C730E-F3F6-413D-8595-423DFA30B9B0}"/>
          </ac:spMkLst>
        </pc:spChg>
        <pc:spChg chg="add">
          <ac:chgData name="Bridgett McCann" userId="649da45f2237ff53" providerId="LiveId" clId="{E7C8AC87-7898-4039-9090-CE351FFD0835}" dt="2020-08-29T16:15:19.361" v="29" actId="26606"/>
          <ac:spMkLst>
            <pc:docMk/>
            <pc:sldMk cId="3127877631" sldId="256"/>
            <ac:spMk id="8" creationId="{7A070EAD-1DCD-4F3D-BA84-799B891A0E19}"/>
          </ac:spMkLst>
        </pc:spChg>
        <pc:grpChg chg="add">
          <ac:chgData name="Bridgett McCann" userId="649da45f2237ff53" providerId="LiveId" clId="{E7C8AC87-7898-4039-9090-CE351FFD0835}" dt="2020-08-29T16:15:19.361" v="29" actId="26606"/>
          <ac:grpSpMkLst>
            <pc:docMk/>
            <pc:sldMk cId="3127877631" sldId="256"/>
            <ac:grpSpMk id="10" creationId="{DE471E13-6104-4637-8A8F-B545529B1D11}"/>
          </ac:grpSpMkLst>
        </pc:grpChg>
        <pc:picChg chg="add mod">
          <ac:chgData name="Bridgett McCann" userId="649da45f2237ff53" providerId="LiveId" clId="{E7C8AC87-7898-4039-9090-CE351FFD0835}" dt="2020-09-08T18:44:30.938" v="1892" actId="1076"/>
          <ac:picMkLst>
            <pc:docMk/>
            <pc:sldMk cId="3127877631" sldId="256"/>
            <ac:picMk id="4" creationId="{1E55294D-4415-4FA0-A272-B9863C33D48A}"/>
          </ac:picMkLst>
        </pc:picChg>
      </pc:sldChg>
      <pc:sldChg chg="addSp delSp modSp add mod setBg">
        <pc:chgData name="Bridgett McCann" userId="649da45f2237ff53" providerId="LiveId" clId="{E7C8AC87-7898-4039-9090-CE351FFD0835}" dt="2020-09-08T18:47:19.425" v="1909" actId="1076"/>
        <pc:sldMkLst>
          <pc:docMk/>
          <pc:sldMk cId="1183793411" sldId="257"/>
        </pc:sldMkLst>
        <pc:spChg chg="mod">
          <ac:chgData name="Bridgett McCann" userId="649da45f2237ff53" providerId="LiveId" clId="{E7C8AC87-7898-4039-9090-CE351FFD0835}" dt="2020-09-08T18:36:22.618" v="1363" actId="20577"/>
          <ac:spMkLst>
            <pc:docMk/>
            <pc:sldMk cId="1183793411" sldId="257"/>
            <ac:spMk id="2" creationId="{890BFD1C-58A9-4D14-94F7-19CA8AC34844}"/>
          </ac:spMkLst>
        </pc:spChg>
        <pc:spChg chg="mod">
          <ac:chgData name="Bridgett McCann" userId="649da45f2237ff53" providerId="LiveId" clId="{E7C8AC87-7898-4039-9090-CE351FFD0835}" dt="2020-09-08T18:25:50.949" v="343" actId="255"/>
          <ac:spMkLst>
            <pc:docMk/>
            <pc:sldMk cId="1183793411" sldId="257"/>
            <ac:spMk id="3" creationId="{7A533266-77B9-40B4-8EBA-A1D2D2AA7F41}"/>
          </ac:spMkLst>
        </pc:spChg>
        <pc:spChg chg="add">
          <ac:chgData name="Bridgett McCann" userId="649da45f2237ff53" providerId="LiveId" clId="{E7C8AC87-7898-4039-9090-CE351FFD0835}" dt="2020-08-29T16:15:58.778" v="38" actId="26606"/>
          <ac:spMkLst>
            <pc:docMk/>
            <pc:sldMk cId="1183793411" sldId="257"/>
            <ac:spMk id="8" creationId="{B61375F2-60B1-44ED-B60A-019C4BD5A62A}"/>
          </ac:spMkLst>
        </pc:spChg>
        <pc:grpChg chg="add">
          <ac:chgData name="Bridgett McCann" userId="649da45f2237ff53" providerId="LiveId" clId="{E7C8AC87-7898-4039-9090-CE351FFD0835}" dt="2020-08-29T16:15:58.778" v="38" actId="26606"/>
          <ac:grpSpMkLst>
            <pc:docMk/>
            <pc:sldMk cId="1183793411" sldId="257"/>
            <ac:grpSpMk id="10" creationId="{4ADB9295-9645-4BF2-ADFD-75800B7FAD06}"/>
          </ac:grpSpMkLst>
        </pc:grpChg>
        <pc:grpChg chg="add">
          <ac:chgData name="Bridgett McCann" userId="649da45f2237ff53" providerId="LiveId" clId="{E7C8AC87-7898-4039-9090-CE351FFD0835}" dt="2020-08-29T16:15:58.778" v="38" actId="26606"/>
          <ac:grpSpMkLst>
            <pc:docMk/>
            <pc:sldMk cId="1183793411" sldId="257"/>
            <ac:grpSpMk id="39" creationId="{B485B3F6-654D-4842-A2DE-677D12FED460}"/>
          </ac:grpSpMkLst>
        </pc:grpChg>
        <pc:picChg chg="add del mod">
          <ac:chgData name="Bridgett McCann" userId="649da45f2237ff53" providerId="LiveId" clId="{E7C8AC87-7898-4039-9090-CE351FFD0835}" dt="2020-09-08T18:46:45.834" v="1905" actId="478"/>
          <ac:picMkLst>
            <pc:docMk/>
            <pc:sldMk cId="1183793411" sldId="257"/>
            <ac:picMk id="5" creationId="{AE279679-2BFB-48ED-9446-5497D5A5DF3B}"/>
          </ac:picMkLst>
        </pc:picChg>
        <pc:picChg chg="add mod">
          <ac:chgData name="Bridgett McCann" userId="649da45f2237ff53" providerId="LiveId" clId="{E7C8AC87-7898-4039-9090-CE351FFD0835}" dt="2020-09-08T18:47:19.425" v="1909" actId="1076"/>
          <ac:picMkLst>
            <pc:docMk/>
            <pc:sldMk cId="1183793411" sldId="257"/>
            <ac:picMk id="7" creationId="{B756A8BC-67F7-4264-A221-E2B2366E7889}"/>
          </ac:picMkLst>
        </pc:picChg>
      </pc:sldChg>
      <pc:sldChg chg="add del">
        <pc:chgData name="Bridgett McCann" userId="649da45f2237ff53" providerId="LiveId" clId="{E7C8AC87-7898-4039-9090-CE351FFD0835}" dt="2020-08-29T16:15:50.200" v="36" actId="2696"/>
        <pc:sldMkLst>
          <pc:docMk/>
          <pc:sldMk cId="4131501329" sldId="257"/>
        </pc:sldMkLst>
      </pc:sldChg>
      <pc:sldChg chg="addSp modSp add mod setBg">
        <pc:chgData name="Bridgett McCann" userId="649da45f2237ff53" providerId="LiveId" clId="{E7C8AC87-7898-4039-9090-CE351FFD0835}" dt="2020-09-08T18:46:12.024" v="1899" actId="14100"/>
        <pc:sldMkLst>
          <pc:docMk/>
          <pc:sldMk cId="4170356022" sldId="258"/>
        </pc:sldMkLst>
        <pc:spChg chg="mod">
          <ac:chgData name="Bridgett McCann" userId="649da45f2237ff53" providerId="LiveId" clId="{E7C8AC87-7898-4039-9090-CE351FFD0835}" dt="2020-09-08T18:26:57.628" v="381" actId="20577"/>
          <ac:spMkLst>
            <pc:docMk/>
            <pc:sldMk cId="4170356022" sldId="258"/>
            <ac:spMk id="2" creationId="{F76C6596-E41D-4504-8DD9-90C45030D2A5}"/>
          </ac:spMkLst>
        </pc:spChg>
        <pc:spChg chg="mod">
          <ac:chgData name="Bridgett McCann" userId="649da45f2237ff53" providerId="LiveId" clId="{E7C8AC87-7898-4039-9090-CE351FFD0835}" dt="2020-09-08T18:34:06.285" v="1158" actId="14100"/>
          <ac:spMkLst>
            <pc:docMk/>
            <pc:sldMk cId="4170356022" sldId="258"/>
            <ac:spMk id="3" creationId="{EF823029-49B3-40E2-9A22-E058D08FD581}"/>
          </ac:spMkLst>
        </pc:spChg>
        <pc:spChg chg="add">
          <ac:chgData name="Bridgett McCann" userId="649da45f2237ff53" providerId="LiveId" clId="{E7C8AC87-7898-4039-9090-CE351FFD0835}" dt="2020-09-08T18:26:24.432" v="345" actId="26606"/>
          <ac:spMkLst>
            <pc:docMk/>
            <pc:sldMk cId="4170356022" sldId="258"/>
            <ac:spMk id="8" creationId="{B61375F2-60B1-44ED-B60A-019C4BD5A62A}"/>
          </ac:spMkLst>
        </pc:spChg>
        <pc:grpChg chg="add">
          <ac:chgData name="Bridgett McCann" userId="649da45f2237ff53" providerId="LiveId" clId="{E7C8AC87-7898-4039-9090-CE351FFD0835}" dt="2020-09-08T18:26:24.432" v="345" actId="26606"/>
          <ac:grpSpMkLst>
            <pc:docMk/>
            <pc:sldMk cId="4170356022" sldId="258"/>
            <ac:grpSpMk id="10" creationId="{4ADB9295-9645-4BF2-ADFD-75800B7FAD06}"/>
          </ac:grpSpMkLst>
        </pc:grpChg>
        <pc:grpChg chg="add">
          <ac:chgData name="Bridgett McCann" userId="649da45f2237ff53" providerId="LiveId" clId="{E7C8AC87-7898-4039-9090-CE351FFD0835}" dt="2020-09-08T18:26:24.432" v="345" actId="26606"/>
          <ac:grpSpMkLst>
            <pc:docMk/>
            <pc:sldMk cId="4170356022" sldId="258"/>
            <ac:grpSpMk id="39" creationId="{B485B3F6-654D-4842-A2DE-677D12FED460}"/>
          </ac:grpSpMkLst>
        </pc:grpChg>
        <pc:picChg chg="add mod">
          <ac:chgData name="Bridgett McCann" userId="649da45f2237ff53" providerId="LiveId" clId="{E7C8AC87-7898-4039-9090-CE351FFD0835}" dt="2020-09-08T18:46:12.024" v="1899" actId="14100"/>
          <ac:picMkLst>
            <pc:docMk/>
            <pc:sldMk cId="4170356022" sldId="258"/>
            <ac:picMk id="5" creationId="{DB982E24-4573-4941-B0F9-77979EDE728C}"/>
          </ac:picMkLst>
        </pc:picChg>
      </pc:sldChg>
      <pc:sldChg chg="addSp delSp modSp add mod setBg">
        <pc:chgData name="Bridgett McCann" userId="649da45f2237ff53" providerId="LiveId" clId="{E7C8AC87-7898-4039-9090-CE351FFD0835}" dt="2020-09-08T18:46:33.948" v="1902" actId="1076"/>
        <pc:sldMkLst>
          <pc:docMk/>
          <pc:sldMk cId="4048793736" sldId="259"/>
        </pc:sldMkLst>
        <pc:spChg chg="mod">
          <ac:chgData name="Bridgett McCann" userId="649da45f2237ff53" providerId="LiveId" clId="{E7C8AC87-7898-4039-9090-CE351FFD0835}" dt="2020-09-08T18:30:39.518" v="788" actId="20577"/>
          <ac:spMkLst>
            <pc:docMk/>
            <pc:sldMk cId="4048793736" sldId="259"/>
            <ac:spMk id="2" creationId="{9AE0ECDE-3F9C-47ED-BDB5-8C85206C6F91}"/>
          </ac:spMkLst>
        </pc:spChg>
        <pc:spChg chg="mod">
          <ac:chgData name="Bridgett McCann" userId="649da45f2237ff53" providerId="LiveId" clId="{E7C8AC87-7898-4039-9090-CE351FFD0835}" dt="2020-09-08T18:34:37.581" v="1171" actId="20577"/>
          <ac:spMkLst>
            <pc:docMk/>
            <pc:sldMk cId="4048793736" sldId="259"/>
            <ac:spMk id="3" creationId="{259213EC-2F9A-479E-B59C-FE6508DEE16F}"/>
          </ac:spMkLst>
        </pc:spChg>
        <pc:spChg chg="add del">
          <ac:chgData name="Bridgett McCann" userId="649da45f2237ff53" providerId="LiveId" clId="{E7C8AC87-7898-4039-9090-CE351FFD0835}" dt="2020-09-08T18:30:08.486" v="735" actId="26606"/>
          <ac:spMkLst>
            <pc:docMk/>
            <pc:sldMk cId="4048793736" sldId="259"/>
            <ac:spMk id="8" creationId="{E978A47D-4F17-40FE-AB70-7AF78A9575EB}"/>
          </ac:spMkLst>
        </pc:spChg>
        <pc:spChg chg="add">
          <ac:chgData name="Bridgett McCann" userId="649da45f2237ff53" providerId="LiveId" clId="{E7C8AC87-7898-4039-9090-CE351FFD0835}" dt="2020-09-08T18:30:08.509" v="736" actId="26606"/>
          <ac:spMkLst>
            <pc:docMk/>
            <pc:sldMk cId="4048793736" sldId="259"/>
            <ac:spMk id="53" creationId="{B61375F2-60B1-44ED-B60A-019C4BD5A62A}"/>
          </ac:spMkLst>
        </pc:spChg>
        <pc:grpChg chg="add del">
          <ac:chgData name="Bridgett McCann" userId="649da45f2237ff53" providerId="LiveId" clId="{E7C8AC87-7898-4039-9090-CE351FFD0835}" dt="2020-09-08T18:30:08.486" v="735" actId="26606"/>
          <ac:grpSpMkLst>
            <pc:docMk/>
            <pc:sldMk cId="4048793736" sldId="259"/>
            <ac:grpSpMk id="10" creationId="{85BE3A7E-6A3F-401E-A025-BBB8FDB8DD30}"/>
          </ac:grpSpMkLst>
        </pc:grpChg>
        <pc:grpChg chg="add del">
          <ac:chgData name="Bridgett McCann" userId="649da45f2237ff53" providerId="LiveId" clId="{E7C8AC87-7898-4039-9090-CE351FFD0835}" dt="2020-09-08T18:30:08.486" v="735" actId="26606"/>
          <ac:grpSpMkLst>
            <pc:docMk/>
            <pc:sldMk cId="4048793736" sldId="259"/>
            <ac:grpSpMk id="41" creationId="{F4E035BE-9FF4-43D3-BC25-CF582D7FF85E}"/>
          </ac:grpSpMkLst>
        </pc:grpChg>
        <pc:grpChg chg="add">
          <ac:chgData name="Bridgett McCann" userId="649da45f2237ff53" providerId="LiveId" clId="{E7C8AC87-7898-4039-9090-CE351FFD0835}" dt="2020-09-08T18:30:08.509" v="736" actId="26606"/>
          <ac:grpSpMkLst>
            <pc:docMk/>
            <pc:sldMk cId="4048793736" sldId="259"/>
            <ac:grpSpMk id="54" creationId="{4ADB9295-9645-4BF2-ADFD-75800B7FAD06}"/>
          </ac:grpSpMkLst>
        </pc:grpChg>
        <pc:grpChg chg="add">
          <ac:chgData name="Bridgett McCann" userId="649da45f2237ff53" providerId="LiveId" clId="{E7C8AC87-7898-4039-9090-CE351FFD0835}" dt="2020-09-08T18:30:08.509" v="736" actId="26606"/>
          <ac:grpSpMkLst>
            <pc:docMk/>
            <pc:sldMk cId="4048793736" sldId="259"/>
            <ac:grpSpMk id="55" creationId="{B485B3F6-654D-4842-A2DE-677D12FED460}"/>
          </ac:grpSpMkLst>
        </pc:grpChg>
        <pc:picChg chg="add mod">
          <ac:chgData name="Bridgett McCann" userId="649da45f2237ff53" providerId="LiveId" clId="{E7C8AC87-7898-4039-9090-CE351FFD0835}" dt="2020-09-08T18:46:33.948" v="1902" actId="1076"/>
          <ac:picMkLst>
            <pc:docMk/>
            <pc:sldMk cId="4048793736" sldId="259"/>
            <ac:picMk id="4" creationId="{940A5D76-B4FC-4F9C-9F8F-3CB5C46DC44C}"/>
          </ac:picMkLst>
        </pc:picChg>
        <pc:cxnChg chg="add del">
          <ac:chgData name="Bridgett McCann" userId="649da45f2237ff53" providerId="LiveId" clId="{E7C8AC87-7898-4039-9090-CE351FFD0835}" dt="2020-09-08T18:30:08.486" v="735" actId="26606"/>
          <ac:cxnSpMkLst>
            <pc:docMk/>
            <pc:sldMk cId="4048793736" sldId="259"/>
            <ac:cxnSpMk id="39" creationId="{085ECEC0-FF5D-4348-92C7-1EA7C61E770C}"/>
          </ac:cxnSpMkLst>
        </pc:cxnChg>
      </pc:sldChg>
      <pc:sldChg chg="addSp modSp add mod setBg">
        <pc:chgData name="Bridgett McCann" userId="649da45f2237ff53" providerId="LiveId" clId="{E7C8AC87-7898-4039-9090-CE351FFD0835}" dt="2020-09-08T18:46:41.129" v="1904" actId="1076"/>
        <pc:sldMkLst>
          <pc:docMk/>
          <pc:sldMk cId="1979300786" sldId="260"/>
        </pc:sldMkLst>
        <pc:spChg chg="mod">
          <ac:chgData name="Bridgett McCann" userId="649da45f2237ff53" providerId="LiveId" clId="{E7C8AC87-7898-4039-9090-CE351FFD0835}" dt="2020-09-08T18:35:49.956" v="1343" actId="20577"/>
          <ac:spMkLst>
            <pc:docMk/>
            <pc:sldMk cId="1979300786" sldId="260"/>
            <ac:spMk id="2" creationId="{931A6465-B256-4E87-9A09-71788171ACFE}"/>
          </ac:spMkLst>
        </pc:spChg>
        <pc:spChg chg="mod">
          <ac:chgData name="Bridgett McCann" userId="649da45f2237ff53" providerId="LiveId" clId="{E7C8AC87-7898-4039-9090-CE351FFD0835}" dt="2020-09-08T18:35:36.199" v="1291" actId="20577"/>
          <ac:spMkLst>
            <pc:docMk/>
            <pc:sldMk cId="1979300786" sldId="260"/>
            <ac:spMk id="3" creationId="{CDC5D83A-15FC-4110-AC07-566E87AB5BB7}"/>
          </ac:spMkLst>
        </pc:spChg>
        <pc:spChg chg="add">
          <ac:chgData name="Bridgett McCann" userId="649da45f2237ff53" providerId="LiveId" clId="{E7C8AC87-7898-4039-9090-CE351FFD0835}" dt="2020-09-08T18:29:48.020" v="733" actId="26606"/>
          <ac:spMkLst>
            <pc:docMk/>
            <pc:sldMk cId="1979300786" sldId="260"/>
            <ac:spMk id="8" creationId="{B61375F2-60B1-44ED-B60A-019C4BD5A62A}"/>
          </ac:spMkLst>
        </pc:spChg>
        <pc:grpChg chg="add">
          <ac:chgData name="Bridgett McCann" userId="649da45f2237ff53" providerId="LiveId" clId="{E7C8AC87-7898-4039-9090-CE351FFD0835}" dt="2020-09-08T18:29:48.020" v="733" actId="26606"/>
          <ac:grpSpMkLst>
            <pc:docMk/>
            <pc:sldMk cId="1979300786" sldId="260"/>
            <ac:grpSpMk id="10" creationId="{4ADB9295-9645-4BF2-ADFD-75800B7FAD06}"/>
          </ac:grpSpMkLst>
        </pc:grpChg>
        <pc:grpChg chg="add">
          <ac:chgData name="Bridgett McCann" userId="649da45f2237ff53" providerId="LiveId" clId="{E7C8AC87-7898-4039-9090-CE351FFD0835}" dt="2020-09-08T18:29:48.020" v="733" actId="26606"/>
          <ac:grpSpMkLst>
            <pc:docMk/>
            <pc:sldMk cId="1979300786" sldId="260"/>
            <ac:grpSpMk id="39" creationId="{B485B3F6-654D-4842-A2DE-677D12FED460}"/>
          </ac:grpSpMkLst>
        </pc:grpChg>
        <pc:picChg chg="add mod">
          <ac:chgData name="Bridgett McCann" userId="649da45f2237ff53" providerId="LiveId" clId="{E7C8AC87-7898-4039-9090-CE351FFD0835}" dt="2020-09-08T18:46:41.129" v="1904" actId="1076"/>
          <ac:picMkLst>
            <pc:docMk/>
            <pc:sldMk cId="1979300786" sldId="260"/>
            <ac:picMk id="4" creationId="{BE2815DC-5392-4118-8AB9-6868B7F8E786}"/>
          </ac:picMkLst>
        </pc:picChg>
      </pc:sldChg>
      <pc:sldChg chg="addSp delSp modSp add mod setBg">
        <pc:chgData name="Bridgett McCann" userId="649da45f2237ff53" providerId="LiveId" clId="{E7C8AC87-7898-4039-9090-CE351FFD0835}" dt="2020-09-08T18:47:55.473" v="1913" actId="1076"/>
        <pc:sldMkLst>
          <pc:docMk/>
          <pc:sldMk cId="2997021722" sldId="261"/>
        </pc:sldMkLst>
        <pc:spChg chg="mod">
          <ac:chgData name="Bridgett McCann" userId="649da45f2237ff53" providerId="LiveId" clId="{E7C8AC87-7898-4039-9090-CE351FFD0835}" dt="2020-09-08T18:36:17.158" v="1362" actId="20577"/>
          <ac:spMkLst>
            <pc:docMk/>
            <pc:sldMk cId="2997021722" sldId="261"/>
            <ac:spMk id="2" creationId="{057ADB3F-98CE-4608-9032-70A5C09E4E7A}"/>
          </ac:spMkLst>
        </pc:spChg>
        <pc:spChg chg="mod">
          <ac:chgData name="Bridgett McCann" userId="649da45f2237ff53" providerId="LiveId" clId="{E7C8AC87-7898-4039-9090-CE351FFD0835}" dt="2020-09-08T18:39:52.403" v="1859" actId="20577"/>
          <ac:spMkLst>
            <pc:docMk/>
            <pc:sldMk cId="2997021722" sldId="261"/>
            <ac:spMk id="3" creationId="{75CF4BC0-8AE4-4A2D-AC43-9D8A36C64434}"/>
          </ac:spMkLst>
        </pc:spChg>
        <pc:spChg chg="add">
          <ac:chgData name="Bridgett McCann" userId="649da45f2237ff53" providerId="LiveId" clId="{E7C8AC87-7898-4039-9090-CE351FFD0835}" dt="2020-09-08T18:36:04.029" v="1345" actId="26606"/>
          <ac:spMkLst>
            <pc:docMk/>
            <pc:sldMk cId="2997021722" sldId="261"/>
            <ac:spMk id="8" creationId="{B61375F2-60B1-44ED-B60A-019C4BD5A62A}"/>
          </ac:spMkLst>
        </pc:spChg>
        <pc:grpChg chg="add">
          <ac:chgData name="Bridgett McCann" userId="649da45f2237ff53" providerId="LiveId" clId="{E7C8AC87-7898-4039-9090-CE351FFD0835}" dt="2020-09-08T18:36:04.029" v="1345" actId="26606"/>
          <ac:grpSpMkLst>
            <pc:docMk/>
            <pc:sldMk cId="2997021722" sldId="261"/>
            <ac:grpSpMk id="10" creationId="{4ADB9295-9645-4BF2-ADFD-75800B7FAD06}"/>
          </ac:grpSpMkLst>
        </pc:grpChg>
        <pc:grpChg chg="add">
          <ac:chgData name="Bridgett McCann" userId="649da45f2237ff53" providerId="LiveId" clId="{E7C8AC87-7898-4039-9090-CE351FFD0835}" dt="2020-09-08T18:36:04.029" v="1345" actId="26606"/>
          <ac:grpSpMkLst>
            <pc:docMk/>
            <pc:sldMk cId="2997021722" sldId="261"/>
            <ac:grpSpMk id="39" creationId="{B485B3F6-654D-4842-A2DE-677D12FED460}"/>
          </ac:grpSpMkLst>
        </pc:grpChg>
        <pc:picChg chg="add del mod">
          <ac:chgData name="Bridgett McCann" userId="649da45f2237ff53" providerId="LiveId" clId="{E7C8AC87-7898-4039-9090-CE351FFD0835}" dt="2020-09-08T18:44:20.627" v="1889" actId="478"/>
          <ac:picMkLst>
            <pc:docMk/>
            <pc:sldMk cId="2997021722" sldId="261"/>
            <ac:picMk id="5" creationId="{80005797-F0F6-4EAA-A836-141F16D87691}"/>
          </ac:picMkLst>
        </pc:picChg>
        <pc:picChg chg="add mod">
          <ac:chgData name="Bridgett McCann" userId="649da45f2237ff53" providerId="LiveId" clId="{E7C8AC87-7898-4039-9090-CE351FFD0835}" dt="2020-09-08T18:47:55.473" v="1913" actId="1076"/>
          <ac:picMkLst>
            <pc:docMk/>
            <pc:sldMk cId="2997021722" sldId="261"/>
            <ac:picMk id="7" creationId="{FD92ABAB-8246-422D-BEF9-F21F03A53FD0}"/>
          </ac:picMkLst>
        </pc:picChg>
      </pc:sldChg>
      <pc:sldChg chg="addSp delSp modSp add mod setBg">
        <pc:chgData name="Bridgett McCann" userId="649da45f2237ff53" providerId="LiveId" clId="{E7C8AC87-7898-4039-9090-CE351FFD0835}" dt="2020-09-08T18:48:37.485" v="1920" actId="14100"/>
        <pc:sldMkLst>
          <pc:docMk/>
          <pc:sldMk cId="42088266" sldId="262"/>
        </pc:sldMkLst>
        <pc:spChg chg="mod">
          <ac:chgData name="Bridgett McCann" userId="649da45f2237ff53" providerId="LiveId" clId="{E7C8AC87-7898-4039-9090-CE351FFD0835}" dt="2020-09-08T18:41:55.660" v="1884" actId="26606"/>
          <ac:spMkLst>
            <pc:docMk/>
            <pc:sldMk cId="42088266" sldId="262"/>
            <ac:spMk id="2" creationId="{1D4D0D6F-4BC0-47BE-B444-65CD4DAA02B2}"/>
          </ac:spMkLst>
        </pc:spChg>
        <pc:spChg chg="del mod">
          <ac:chgData name="Bridgett McCann" userId="649da45f2237ff53" providerId="LiveId" clId="{E7C8AC87-7898-4039-9090-CE351FFD0835}" dt="2020-09-08T18:41:32.825" v="1882"/>
          <ac:spMkLst>
            <pc:docMk/>
            <pc:sldMk cId="42088266" sldId="262"/>
            <ac:spMk id="3" creationId="{E8291E9E-1C2F-453C-BA0D-B4B41E512C34}"/>
          </ac:spMkLst>
        </pc:spChg>
        <pc:spChg chg="add del mod">
          <ac:chgData name="Bridgett McCann" userId="649da45f2237ff53" providerId="LiveId" clId="{E7C8AC87-7898-4039-9090-CE351FFD0835}" dt="2020-09-08T18:48:25.821" v="1915" actId="931"/>
          <ac:spMkLst>
            <pc:docMk/>
            <pc:sldMk cId="42088266" sldId="262"/>
            <ac:spMk id="6" creationId="{1D8AD9E3-D2F7-4941-AD9A-56017A03032E}"/>
          </ac:spMkLst>
        </pc:spChg>
        <pc:spChg chg="add del">
          <ac:chgData name="Bridgett McCann" userId="649da45f2237ff53" providerId="LiveId" clId="{E7C8AC87-7898-4039-9090-CE351FFD0835}" dt="2020-09-08T18:41:55.660" v="1884" actId="26606"/>
          <ac:spMkLst>
            <pc:docMk/>
            <pc:sldMk cId="42088266" sldId="262"/>
            <ac:spMk id="8" creationId="{B61375F2-60B1-44ED-B60A-019C4BD5A62A}"/>
          </ac:spMkLst>
        </pc:spChg>
        <pc:spChg chg="add del">
          <ac:chgData name="Bridgett McCann" userId="649da45f2237ff53" providerId="LiveId" clId="{E7C8AC87-7898-4039-9090-CE351FFD0835}" dt="2020-09-08T18:41:55.660" v="1884" actId="26606"/>
          <ac:spMkLst>
            <pc:docMk/>
            <pc:sldMk cId="42088266" sldId="262"/>
            <ac:spMk id="53" creationId="{6A071FB6-DC52-4582-AB82-4BE52D7F875A}"/>
          </ac:spMkLst>
        </pc:spChg>
        <pc:spChg chg="add del">
          <ac:chgData name="Bridgett McCann" userId="649da45f2237ff53" providerId="LiveId" clId="{E7C8AC87-7898-4039-9090-CE351FFD0835}" dt="2020-09-08T18:41:55.660" v="1884" actId="26606"/>
          <ac:spMkLst>
            <pc:docMk/>
            <pc:sldMk cId="42088266" sldId="262"/>
            <ac:spMk id="56" creationId="{C2E4E997-8672-4FFD-B8EC-9932A8E4714B}"/>
          </ac:spMkLst>
        </pc:spChg>
        <pc:grpChg chg="add del">
          <ac:chgData name="Bridgett McCann" userId="649da45f2237ff53" providerId="LiveId" clId="{E7C8AC87-7898-4039-9090-CE351FFD0835}" dt="2020-09-08T18:41:55.660" v="1884" actId="26606"/>
          <ac:grpSpMkLst>
            <pc:docMk/>
            <pc:sldMk cId="42088266" sldId="262"/>
            <ac:grpSpMk id="10" creationId="{4ADB9295-9645-4BF2-ADFD-75800B7FAD06}"/>
          </ac:grpSpMkLst>
        </pc:grpChg>
        <pc:grpChg chg="add del">
          <ac:chgData name="Bridgett McCann" userId="649da45f2237ff53" providerId="LiveId" clId="{E7C8AC87-7898-4039-9090-CE351FFD0835}" dt="2020-09-08T18:41:55.660" v="1884" actId="26606"/>
          <ac:grpSpMkLst>
            <pc:docMk/>
            <pc:sldMk cId="42088266" sldId="262"/>
            <ac:grpSpMk id="39" creationId="{B485B3F6-654D-4842-A2DE-677D12FED460}"/>
          </ac:grpSpMkLst>
        </pc:grpChg>
        <pc:grpChg chg="add del">
          <ac:chgData name="Bridgett McCann" userId="649da45f2237ff53" providerId="LiveId" clId="{E7C8AC87-7898-4039-9090-CE351FFD0835}" dt="2020-09-08T18:41:55.660" v="1884" actId="26606"/>
          <ac:grpSpMkLst>
            <pc:docMk/>
            <pc:sldMk cId="42088266" sldId="262"/>
            <ac:grpSpMk id="60" creationId="{453E4DEE-E996-40F8-8635-0FF43D7348F9}"/>
          </ac:grpSpMkLst>
        </pc:grpChg>
        <pc:picChg chg="add del mod">
          <ac:chgData name="Bridgett McCann" userId="649da45f2237ff53" providerId="LiveId" clId="{E7C8AC87-7898-4039-9090-CE351FFD0835}" dt="2020-09-08T18:47:58.674" v="1914" actId="478"/>
          <ac:picMkLst>
            <pc:docMk/>
            <pc:sldMk cId="42088266" sldId="262"/>
            <ac:picMk id="4" creationId="{0E40EA51-D9EB-4E79-AA8C-4F50E967F014}"/>
          </ac:picMkLst>
        </pc:picChg>
        <pc:picChg chg="add mod">
          <ac:chgData name="Bridgett McCann" userId="649da45f2237ff53" providerId="LiveId" clId="{E7C8AC87-7898-4039-9090-CE351FFD0835}" dt="2020-09-08T18:48:37.485" v="1920" actId="14100"/>
          <ac:picMkLst>
            <pc:docMk/>
            <pc:sldMk cId="42088266" sldId="262"/>
            <ac:picMk id="9" creationId="{51D2A464-C394-4725-B533-0B557F39E6D6}"/>
          </ac:picMkLst>
        </pc:picChg>
        <pc:picChg chg="add del">
          <ac:chgData name="Bridgett McCann" userId="649da45f2237ff53" providerId="LiveId" clId="{E7C8AC87-7898-4039-9090-CE351FFD0835}" dt="2020-09-08T18:41:55.660" v="1884" actId="26606"/>
          <ac:picMkLst>
            <pc:docMk/>
            <pc:sldMk cId="42088266" sldId="262"/>
            <ac:picMk id="58" creationId="{FE6BA9E6-1D9E-4D30-B528-D49FA1342E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7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7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5453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9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33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7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4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9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0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2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3A8C-6886-4B05-BDF7-79927FD2BA2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B6E2-DE4D-475C-B5C1-CE04CB66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91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AE8AF-03FC-4A3D-9DAE-C79B628D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968" y="335758"/>
            <a:ext cx="9213532" cy="3027360"/>
          </a:xfrm>
        </p:spPr>
        <p:txBody>
          <a:bodyPr>
            <a:normAutofit/>
          </a:bodyPr>
          <a:lstStyle/>
          <a:p>
            <a:r>
              <a:rPr lang="en-US" sz="5400" dirty="0"/>
              <a:t>Tableau Desktop Level 2 Advanced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C730E-F3F6-413D-8595-423DFA30B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Version 2020+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** We will be using Tableau Versions 2020+ for class even though the book is the 2019 version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E55294D-4415-4FA0-A272-B9863C33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572" y="-219115"/>
            <a:ext cx="2286040" cy="22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7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0BFD1C-58A9-4D14-94F7-19CA8AC3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Introductions: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3266-77B9-40B4-8EBA-A1D2D2AA7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Name, Company Name, Job Responsibilities</a:t>
            </a:r>
          </a:p>
          <a:p>
            <a:r>
              <a:rPr lang="en-US" dirty="0"/>
              <a:t>Any Tableau Experience? </a:t>
            </a:r>
          </a:p>
          <a:p>
            <a:r>
              <a:rPr lang="en-US" dirty="0"/>
              <a:t>How many people will you be creating reports and dashboards for? </a:t>
            </a:r>
          </a:p>
          <a:p>
            <a:r>
              <a:rPr lang="en-US" dirty="0"/>
              <a:t>Did you receive the book for class today? </a:t>
            </a:r>
          </a:p>
          <a:p>
            <a:r>
              <a:rPr lang="en-US" dirty="0"/>
              <a:t>(Book: Mastering Tableau 2019: Marleen Meier and David Baldwin)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Graphic 6" descr="Customer review RTL">
            <a:extLst>
              <a:ext uri="{FF2B5EF4-FFF2-40B4-BE49-F238E27FC236}">
                <a16:creationId xmlns:a16="http://schemas.microsoft.com/office/drawing/2014/main" id="{B756A8BC-67F7-4264-A221-E2B2366E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7682" y="256381"/>
            <a:ext cx="1784032" cy="17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9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6C6596-E41D-4504-8DD9-90C45030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We will cover: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3029-49B3-40E2-9A22-E058D08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302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1: Getting Up to Speed- A Review of the Basics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2: All About Data- Getting Your Data Ready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3: Tableau Prep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4: Joins, Blends, and Data Structures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5: Data Densification, Cubes, and Big Data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DB982E24-4573-4941-B0F9-77979EDE7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8223" y="264160"/>
            <a:ext cx="1370965" cy="13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5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E0ECDE-3F9C-47ED-BDB5-8C85206C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we Will cover Continued: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13EC-2F9A-479E-B59C-FE6508DE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6: Table Calculations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7: Level of Detail Calculations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8: Beyond the Basic Chart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9: Mapping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10: Tableau for Presentations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pSp>
        <p:nvGrpSpPr>
          <p:cNvPr id="55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40A5D76-B4FC-4F9C-9F8F-3CB5C46D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84" y="407928"/>
            <a:ext cx="13717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1A6465-B256-4E87-9A09-71788171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We Will Cover Continued: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D83A-15FC-4110-AC07-566E87AB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11: Visualizations Best Practice &amp; Dashboard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12: Advanced Analytics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13: Improving Performance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14: Interacting with Tableau Server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Chapter 15: Programming Tool Integration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E2815DC-5392-4118-8AB9-6868B7F8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994" y="387232"/>
            <a:ext cx="13717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7ADB3F-98CE-4608-9032-70A5C09E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Logistics: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4BC0-8AE4-4A2D-AC43-9D8A36C6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Class Hours: 10:00AM- 4:30/4:45PM (ET)</a:t>
            </a:r>
          </a:p>
          <a:p>
            <a:r>
              <a:rPr lang="en-US" dirty="0"/>
              <a:t>Approximate Breaks: 11:30AM &amp; 3:30PM (ET)</a:t>
            </a:r>
          </a:p>
          <a:p>
            <a:r>
              <a:rPr lang="en-US" dirty="0"/>
              <a:t>Lunch: 12:15-1:15 (ET)</a:t>
            </a:r>
          </a:p>
          <a:p>
            <a:r>
              <a:rPr lang="en-US" dirty="0"/>
              <a:t>Wi-Fi: If you are taking class at an ONLC training center (instead of virtual), the ONLC Wi-Fi password is: 1234567890 – not all training centers have ONLC Wi-Fi. If you do not see it, ask the manager/receptionist at your facility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Graphic 6" descr="Bar chart RTL">
            <a:extLst>
              <a:ext uri="{FF2B5EF4-FFF2-40B4-BE49-F238E27FC236}">
                <a16:creationId xmlns:a16="http://schemas.microsoft.com/office/drawing/2014/main" id="{FD92ABAB-8246-422D-BEF9-F21F03A53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9289" y="291465"/>
            <a:ext cx="1805623" cy="18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4D0D6F-4BC0-47BE-B444-65CD4DAA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Questions?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" name="Content Placeholder 8" descr="Questions">
            <a:extLst>
              <a:ext uri="{FF2B5EF4-FFF2-40B4-BE49-F238E27FC236}">
                <a16:creationId xmlns:a16="http://schemas.microsoft.com/office/drawing/2014/main" id="{51D2A464-C394-4725-B533-0B557F39E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2452" y="311627"/>
            <a:ext cx="6019323" cy="6019323"/>
          </a:xfrm>
        </p:spPr>
      </p:pic>
    </p:spTree>
    <p:extLst>
      <p:ext uri="{BB962C8B-B14F-4D97-AF65-F5344CB8AC3E}">
        <p14:creationId xmlns:p14="http://schemas.microsoft.com/office/powerpoint/2010/main" val="42088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Tableau Desktop Level 2 Advanced</vt:lpstr>
      <vt:lpstr>Introductions: </vt:lpstr>
      <vt:lpstr>What We will cover: </vt:lpstr>
      <vt:lpstr>What we Will cover Continued:  </vt:lpstr>
      <vt:lpstr>What We Will Cover Continued: </vt:lpstr>
      <vt:lpstr>Logistics: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Desktop Level 2 Advanced</dc:title>
  <dc:creator>Bridgett McCann</dc:creator>
  <cp:lastModifiedBy>Bridgett McCann</cp:lastModifiedBy>
  <cp:revision>1</cp:revision>
  <dcterms:created xsi:type="dcterms:W3CDTF">2020-09-08T18:40:34Z</dcterms:created>
  <dcterms:modified xsi:type="dcterms:W3CDTF">2020-09-08T18:48:46Z</dcterms:modified>
</cp:coreProperties>
</file>