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E1B6D-6398-428F-8A3F-04B9F6478492}" v="18" dt="2020-09-08T19:05:34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dgett McCann" userId="649da45f2237ff53" providerId="LiveId" clId="{16CE1B6D-6398-428F-8A3F-04B9F6478492}"/>
    <pc:docChg chg="custSel addSld modSld sldOrd">
      <pc:chgData name="Bridgett McCann" userId="649da45f2237ff53" providerId="LiveId" clId="{16CE1B6D-6398-428F-8A3F-04B9F6478492}" dt="2020-09-08T19:05:40.427" v="392" actId="1076"/>
      <pc:docMkLst>
        <pc:docMk/>
      </pc:docMkLst>
      <pc:sldChg chg="addSp modSp">
        <pc:chgData name="Bridgett McCann" userId="649da45f2237ff53" providerId="LiveId" clId="{16CE1B6D-6398-428F-8A3F-04B9F6478492}" dt="2020-09-08T19:05:40.427" v="392" actId="1076"/>
        <pc:sldMkLst>
          <pc:docMk/>
          <pc:sldMk cId="2988604258" sldId="256"/>
        </pc:sldMkLst>
        <pc:spChg chg="mod">
          <ac:chgData name="Bridgett McCann" userId="649da45f2237ff53" providerId="LiveId" clId="{16CE1B6D-6398-428F-8A3F-04B9F6478492}" dt="2020-09-08T18:52:22.693" v="38" actId="20577"/>
          <ac:spMkLst>
            <pc:docMk/>
            <pc:sldMk cId="2988604258" sldId="256"/>
            <ac:spMk id="2" creationId="{E64FB1FD-3F6F-4CFF-B92A-A5A46CE57CB3}"/>
          </ac:spMkLst>
        </pc:spChg>
        <pc:spChg chg="mod">
          <ac:chgData name="Bridgett McCann" userId="649da45f2237ff53" providerId="LiveId" clId="{16CE1B6D-6398-428F-8A3F-04B9F6478492}" dt="2020-09-08T18:53:24.909" v="159" actId="113"/>
          <ac:spMkLst>
            <pc:docMk/>
            <pc:sldMk cId="2988604258" sldId="256"/>
            <ac:spMk id="3" creationId="{0B1108EA-17BF-4A8B-B0DF-21621BAD434D}"/>
          </ac:spMkLst>
        </pc:spChg>
        <pc:picChg chg="add mod">
          <ac:chgData name="Bridgett McCann" userId="649da45f2237ff53" providerId="LiveId" clId="{16CE1B6D-6398-428F-8A3F-04B9F6478492}" dt="2020-09-08T19:05:40.427" v="392" actId="1076"/>
          <ac:picMkLst>
            <pc:docMk/>
            <pc:sldMk cId="2988604258" sldId="256"/>
            <ac:picMk id="5" creationId="{55FE6F69-EDC3-47BF-9838-27DEDF3D8A30}"/>
          </ac:picMkLst>
        </pc:picChg>
      </pc:sldChg>
      <pc:sldChg chg="addSp modSp add">
        <pc:chgData name="Bridgett McCann" userId="649da45f2237ff53" providerId="LiveId" clId="{16CE1B6D-6398-428F-8A3F-04B9F6478492}" dt="2020-09-08T19:04:43.342" v="385" actId="1076"/>
        <pc:sldMkLst>
          <pc:docMk/>
          <pc:sldMk cId="1234307458" sldId="257"/>
        </pc:sldMkLst>
        <pc:spChg chg="mod">
          <ac:chgData name="Bridgett McCann" userId="649da45f2237ff53" providerId="LiveId" clId="{16CE1B6D-6398-428F-8A3F-04B9F6478492}" dt="2020-09-08T18:54:31.882" v="265" actId="20577"/>
          <ac:spMkLst>
            <pc:docMk/>
            <pc:sldMk cId="1234307458" sldId="257"/>
            <ac:spMk id="2" creationId="{3F63C86D-E3B7-44B1-AB2B-791DAC3748B8}"/>
          </ac:spMkLst>
        </pc:spChg>
        <pc:spChg chg="mod">
          <ac:chgData name="Bridgett McCann" userId="649da45f2237ff53" providerId="LiveId" clId="{16CE1B6D-6398-428F-8A3F-04B9F6478492}" dt="2020-09-08T19:03:45.727" v="378" actId="2711"/>
          <ac:spMkLst>
            <pc:docMk/>
            <pc:sldMk cId="1234307458" sldId="257"/>
            <ac:spMk id="3" creationId="{1CA0900F-5A60-410A-AC57-B28C8EAB8D2E}"/>
          </ac:spMkLst>
        </pc:spChg>
        <pc:picChg chg="add mod">
          <ac:chgData name="Bridgett McCann" userId="649da45f2237ff53" providerId="LiveId" clId="{16CE1B6D-6398-428F-8A3F-04B9F6478492}" dt="2020-09-08T19:04:43.342" v="385" actId="1076"/>
          <ac:picMkLst>
            <pc:docMk/>
            <pc:sldMk cId="1234307458" sldId="257"/>
            <ac:picMk id="4" creationId="{A07045B5-6FBB-49BA-BE45-B4020CEEA457}"/>
          </ac:picMkLst>
        </pc:picChg>
      </pc:sldChg>
      <pc:sldChg chg="addSp modSp add ord">
        <pc:chgData name="Bridgett McCann" userId="649da45f2237ff53" providerId="LiveId" clId="{16CE1B6D-6398-428F-8A3F-04B9F6478492}" dt="2020-09-08T19:05:11.257" v="389" actId="1076"/>
        <pc:sldMkLst>
          <pc:docMk/>
          <pc:sldMk cId="1300339519" sldId="258"/>
        </pc:sldMkLst>
        <pc:spChg chg="mod">
          <ac:chgData name="Bridgett McCann" userId="649da45f2237ff53" providerId="LiveId" clId="{16CE1B6D-6398-428F-8A3F-04B9F6478492}" dt="2020-09-08T18:53:44.723" v="182" actId="20577"/>
          <ac:spMkLst>
            <pc:docMk/>
            <pc:sldMk cId="1300339519" sldId="258"/>
            <ac:spMk id="2" creationId="{45F171EF-76A1-4B08-A91A-8A4C1953E7DE}"/>
          </ac:spMkLst>
        </pc:spChg>
        <pc:spChg chg="mod">
          <ac:chgData name="Bridgett McCann" userId="649da45f2237ff53" providerId="LiveId" clId="{16CE1B6D-6398-428F-8A3F-04B9F6478492}" dt="2020-09-08T18:54:13.924" v="240" actId="5793"/>
          <ac:spMkLst>
            <pc:docMk/>
            <pc:sldMk cId="1300339519" sldId="258"/>
            <ac:spMk id="3" creationId="{796FE3CC-3CE5-4108-9EF4-58BC400C490A}"/>
          </ac:spMkLst>
        </pc:spChg>
        <pc:picChg chg="add mod">
          <ac:chgData name="Bridgett McCann" userId="649da45f2237ff53" providerId="LiveId" clId="{16CE1B6D-6398-428F-8A3F-04B9F6478492}" dt="2020-09-08T19:05:11.257" v="389" actId="1076"/>
          <ac:picMkLst>
            <pc:docMk/>
            <pc:sldMk cId="1300339519" sldId="258"/>
            <ac:picMk id="5" creationId="{5683CAA8-E488-4571-AD70-296EEDDFBA6C}"/>
          </ac:picMkLst>
        </pc:picChg>
      </pc:sldChg>
      <pc:sldChg chg="addSp modSp add">
        <pc:chgData name="Bridgett McCann" userId="649da45f2237ff53" providerId="LiveId" clId="{16CE1B6D-6398-428F-8A3F-04B9F6478492}" dt="2020-09-08T19:04:35.927" v="383" actId="14100"/>
        <pc:sldMkLst>
          <pc:docMk/>
          <pc:sldMk cId="1365458004" sldId="259"/>
        </pc:sldMkLst>
        <pc:spChg chg="mod">
          <ac:chgData name="Bridgett McCann" userId="649da45f2237ff53" providerId="LiveId" clId="{16CE1B6D-6398-428F-8A3F-04B9F6478492}" dt="2020-09-08T18:55:38.060" v="309" actId="20577"/>
          <ac:spMkLst>
            <pc:docMk/>
            <pc:sldMk cId="1365458004" sldId="259"/>
            <ac:spMk id="2" creationId="{A20FD90B-B22F-43C8-A3E7-1FF06C1D6108}"/>
          </ac:spMkLst>
        </pc:spChg>
        <pc:spChg chg="mod">
          <ac:chgData name="Bridgett McCann" userId="649da45f2237ff53" providerId="LiveId" clId="{16CE1B6D-6398-428F-8A3F-04B9F6478492}" dt="2020-09-08T19:02:34.883" v="364" actId="5793"/>
          <ac:spMkLst>
            <pc:docMk/>
            <pc:sldMk cId="1365458004" sldId="259"/>
            <ac:spMk id="3" creationId="{B46A032E-1E40-4961-9AC6-48EDAE989F3C}"/>
          </ac:spMkLst>
        </pc:spChg>
        <pc:picChg chg="add mod">
          <ac:chgData name="Bridgett McCann" userId="649da45f2237ff53" providerId="LiveId" clId="{16CE1B6D-6398-428F-8A3F-04B9F6478492}" dt="2020-09-08T19:04:35.927" v="383" actId="14100"/>
          <ac:picMkLst>
            <pc:docMk/>
            <pc:sldMk cId="1365458004" sldId="259"/>
            <ac:picMk id="5" creationId="{01F84ABD-1E54-460A-9D12-E8C7644C55FC}"/>
          </ac:picMkLst>
        </pc:picChg>
      </pc:sldChg>
      <pc:sldChg chg="addSp delSp modSp add">
        <pc:chgData name="Bridgett McCann" userId="649da45f2237ff53" providerId="LiveId" clId="{16CE1B6D-6398-428F-8A3F-04B9F6478492}" dt="2020-09-08T19:02:19.595" v="357" actId="1076"/>
        <pc:sldMkLst>
          <pc:docMk/>
          <pc:sldMk cId="3746182221" sldId="260"/>
        </pc:sldMkLst>
        <pc:spChg chg="mod">
          <ac:chgData name="Bridgett McCann" userId="649da45f2237ff53" providerId="LiveId" clId="{16CE1B6D-6398-428F-8A3F-04B9F6478492}" dt="2020-09-08T18:56:40.380" v="326" actId="20577"/>
          <ac:spMkLst>
            <pc:docMk/>
            <pc:sldMk cId="3746182221" sldId="260"/>
            <ac:spMk id="2" creationId="{DC0F9EC9-ECFE-42F6-BC02-9816848385AB}"/>
          </ac:spMkLst>
        </pc:spChg>
        <pc:spChg chg="mod">
          <ac:chgData name="Bridgett McCann" userId="649da45f2237ff53" providerId="LiveId" clId="{16CE1B6D-6398-428F-8A3F-04B9F6478492}" dt="2020-09-08T18:57:06.164" v="332" actId="27636"/>
          <ac:spMkLst>
            <pc:docMk/>
            <pc:sldMk cId="3746182221" sldId="260"/>
            <ac:spMk id="3" creationId="{628F4DAB-F139-46F7-9127-54F0F43FE7B7}"/>
          </ac:spMkLst>
        </pc:spChg>
        <pc:picChg chg="add del mod">
          <ac:chgData name="Bridgett McCann" userId="649da45f2237ff53" providerId="LiveId" clId="{16CE1B6D-6398-428F-8A3F-04B9F6478492}" dt="2020-09-08T19:01:31.831" v="353" actId="478"/>
          <ac:picMkLst>
            <pc:docMk/>
            <pc:sldMk cId="3746182221" sldId="260"/>
            <ac:picMk id="5" creationId="{4B067AAA-6223-4065-9189-BE1D4A46E257}"/>
          </ac:picMkLst>
        </pc:picChg>
        <pc:picChg chg="add mod">
          <ac:chgData name="Bridgett McCann" userId="649da45f2237ff53" providerId="LiveId" clId="{16CE1B6D-6398-428F-8A3F-04B9F6478492}" dt="2020-09-08T19:02:19.595" v="357" actId="1076"/>
          <ac:picMkLst>
            <pc:docMk/>
            <pc:sldMk cId="3746182221" sldId="260"/>
            <ac:picMk id="7" creationId="{F64CD1C0-9FD8-472E-B600-8AB1AAE402CB}"/>
          </ac:picMkLst>
        </pc:picChg>
      </pc:sldChg>
      <pc:sldChg chg="addSp delSp modSp add">
        <pc:chgData name="Bridgett McCann" userId="649da45f2237ff53" providerId="LiveId" clId="{16CE1B6D-6398-428F-8A3F-04B9F6478492}" dt="2020-09-08T18:58:44.415" v="351" actId="1076"/>
        <pc:sldMkLst>
          <pc:docMk/>
          <pc:sldMk cId="1374170540" sldId="261"/>
        </pc:sldMkLst>
        <pc:spChg chg="mod">
          <ac:chgData name="Bridgett McCann" userId="649da45f2237ff53" providerId="LiveId" clId="{16CE1B6D-6398-428F-8A3F-04B9F6478492}" dt="2020-09-08T18:57:42.234" v="348" actId="20577"/>
          <ac:spMkLst>
            <pc:docMk/>
            <pc:sldMk cId="1374170540" sldId="261"/>
            <ac:spMk id="2" creationId="{CFA5144A-2C15-4BFF-9230-F2BEA83DC34B}"/>
          </ac:spMkLst>
        </pc:spChg>
        <pc:spChg chg="del">
          <ac:chgData name="Bridgett McCann" userId="649da45f2237ff53" providerId="LiveId" clId="{16CE1B6D-6398-428F-8A3F-04B9F6478492}" dt="2020-09-08T18:58:40.473" v="349" actId="931"/>
          <ac:spMkLst>
            <pc:docMk/>
            <pc:sldMk cId="1374170540" sldId="261"/>
            <ac:spMk id="3" creationId="{500965F4-B3F9-4AC7-9D64-36CF7751594E}"/>
          </ac:spMkLst>
        </pc:spChg>
        <pc:picChg chg="add mod">
          <ac:chgData name="Bridgett McCann" userId="649da45f2237ff53" providerId="LiveId" clId="{16CE1B6D-6398-428F-8A3F-04B9F6478492}" dt="2020-09-08T18:58:44.415" v="351" actId="1076"/>
          <ac:picMkLst>
            <pc:docMk/>
            <pc:sldMk cId="1374170540" sldId="261"/>
            <ac:picMk id="5" creationId="{511AFF48-9A3A-4106-AB00-669ACEEA30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6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1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35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5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8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27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9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6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1F09-A32B-4C6C-A8D5-137D31731A8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E68D-D4A4-4DF0-AA60-501F05C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1FD-3F6F-4CFF-B92A-A5A46CE57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Desktop Level 3- </a:t>
            </a:r>
            <a:r>
              <a:rPr lang="en-US"/>
              <a:t>A DASHBOARD Deep </a:t>
            </a:r>
            <a:r>
              <a:rPr lang="en-US" dirty="0"/>
              <a:t>Dive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108EA-17BF-4A8B-B0DF-21621BAD4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Version 2020+</a:t>
            </a:r>
          </a:p>
          <a:p>
            <a:r>
              <a:rPr lang="en-US" b="1" dirty="0">
                <a:solidFill>
                  <a:schemeClr val="tx1"/>
                </a:solidFill>
              </a:rPr>
              <a:t>**We will be using Tableau Versions 2020+ for class, even though the book is a 2019 Version**</a:t>
            </a:r>
          </a:p>
        </p:txBody>
      </p:sp>
      <p:pic>
        <p:nvPicPr>
          <p:cNvPr id="5" name="Graphic 4" descr="Bar graph with upward trend">
            <a:extLst>
              <a:ext uri="{FF2B5EF4-FFF2-40B4-BE49-F238E27FC236}">
                <a16:creationId xmlns:a16="http://schemas.microsoft.com/office/drawing/2014/main" id="{55FE6F69-EDC3-47BF-9838-27DEDF3D8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8080" y="243523"/>
            <a:ext cx="1757680" cy="17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71EF-76A1-4B08-A91A-8A4C1953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E3CC-3CE5-4108-9EF4-58BC400C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Name, Company, Title, Job Responsibilities </a:t>
            </a:r>
          </a:p>
          <a:p>
            <a:pPr lvl="0"/>
            <a:r>
              <a:rPr lang="en-US" dirty="0"/>
              <a:t>Tableau Experience – On a scale of 1-10 (and any number in between)?</a:t>
            </a:r>
          </a:p>
          <a:p>
            <a:pPr lvl="1"/>
            <a:r>
              <a:rPr lang="en-US" dirty="0"/>
              <a:t>1 – No Tableau experience</a:t>
            </a:r>
          </a:p>
          <a:p>
            <a:pPr lvl="1"/>
            <a:r>
              <a:rPr lang="en-US" dirty="0"/>
              <a:t>5 – I am comfortable with Tableau and understand data connections and charts</a:t>
            </a:r>
          </a:p>
          <a:p>
            <a:pPr lvl="1"/>
            <a:r>
              <a:rPr lang="en-US" dirty="0"/>
              <a:t>10 – I am an expert Tableau user in all </a:t>
            </a:r>
            <a:r>
              <a:rPr lang="en-US"/>
              <a:t>but dashboards</a:t>
            </a:r>
            <a:endParaRPr lang="en-US" dirty="0"/>
          </a:p>
          <a:p>
            <a:pPr lvl="0"/>
            <a:r>
              <a:rPr lang="en-US" dirty="0"/>
              <a:t>Did you set up your e-book for class today? </a:t>
            </a:r>
          </a:p>
          <a:p>
            <a:pPr lvl="0"/>
            <a:r>
              <a:rPr lang="en-US" dirty="0"/>
              <a:t>(Book:  Tableau Workout Book (Kindle E-Book), Author: Carlos Ponce)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Handshake">
            <a:extLst>
              <a:ext uri="{FF2B5EF4-FFF2-40B4-BE49-F238E27FC236}">
                <a16:creationId xmlns:a16="http://schemas.microsoft.com/office/drawing/2014/main" id="{5683CAA8-E488-4571-AD70-296EEDDFB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920" y="147319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3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C86D-E3B7-44B1-AB2B-791DAC37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900F-5A60-410A-AC57-B28C8EAB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Workout 1: Personal Finance Dashboard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Workout 2: Superstore Basic Sales Dashboard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Workout 3: Airbnb’s in New York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Workout 4: Billboard Hot 100 Analytics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Workout 5: World Population Dashboard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045B5-6FBB-49BA-BE45-B4020CEE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160" y="262033"/>
            <a:ext cx="1828959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0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D90B-B22F-43C8-A3E7-1FF06C1D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Continued: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032E-1E40-4961-9AC6-48EDAE98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Workout 6: USA Colleges Dashboard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Workout 7: FIFA 19 Player Rank Dashboard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Workout 8: Olympics Dashboard</a:t>
            </a:r>
          </a:p>
          <a:p>
            <a:pPr marL="0" lv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Workout 9: YouTube Trending Dashboard</a:t>
            </a:r>
          </a:p>
        </p:txBody>
      </p:sp>
      <p:pic>
        <p:nvPicPr>
          <p:cNvPr id="5" name="Graphic 4" descr="Checklist RTL">
            <a:extLst>
              <a:ext uri="{FF2B5EF4-FFF2-40B4-BE49-F238E27FC236}">
                <a16:creationId xmlns:a16="http://schemas.microsoft.com/office/drawing/2014/main" id="{01F84ABD-1E54-460A-9D12-E8C7644C5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120" y="136208"/>
            <a:ext cx="1832291" cy="18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5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9EC9-ECFE-42F6-BC02-98168483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4DAB-F139-46F7-9127-54F0F43F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Class Hours: 10:00AM – 4:30/4:45PM (ET)</a:t>
            </a:r>
          </a:p>
          <a:p>
            <a:pPr lvl="0"/>
            <a:r>
              <a:rPr lang="en-US" dirty="0"/>
              <a:t>Approximate Breaks: 11:30AM &amp; 3:30PM (ET)</a:t>
            </a:r>
          </a:p>
          <a:p>
            <a:pPr lvl="0"/>
            <a:r>
              <a:rPr lang="en-US" dirty="0"/>
              <a:t>Lunch: 12:15-1:15 (ET)</a:t>
            </a:r>
          </a:p>
          <a:p>
            <a:pPr lvl="0"/>
            <a:r>
              <a:rPr lang="en-US" dirty="0"/>
              <a:t>Wi-Fi – If you are taking class at an ONLC training center (instead of virtual), the ONLC Wi-Fi password is: 1234567890 – not all training centers have ONLC Wi-Fi. If you do not see it, ask the manager/receptionist at your facility.</a:t>
            </a:r>
          </a:p>
          <a:p>
            <a:endParaRPr lang="en-US" dirty="0"/>
          </a:p>
        </p:txBody>
      </p:sp>
      <p:pic>
        <p:nvPicPr>
          <p:cNvPr id="7" name="Graphic 6" descr="Pyramid with levels">
            <a:extLst>
              <a:ext uri="{FF2B5EF4-FFF2-40B4-BE49-F238E27FC236}">
                <a16:creationId xmlns:a16="http://schemas.microsoft.com/office/drawing/2014/main" id="{F64CD1C0-9FD8-472E-B600-8AB1AAE40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252" y="172719"/>
            <a:ext cx="1788159" cy="17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8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144A-2C15-4BFF-9230-F2BEA83D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pic>
        <p:nvPicPr>
          <p:cNvPr id="5" name="Content Placeholder 4" descr="Questions">
            <a:extLst>
              <a:ext uri="{FF2B5EF4-FFF2-40B4-BE49-F238E27FC236}">
                <a16:creationId xmlns:a16="http://schemas.microsoft.com/office/drawing/2014/main" id="{511AFF48-9A3A-4106-AB00-669ACEEA3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1052" y="547053"/>
            <a:ext cx="6310947" cy="6310947"/>
          </a:xfrm>
        </p:spPr>
      </p:pic>
    </p:spTree>
    <p:extLst>
      <p:ext uri="{BB962C8B-B14F-4D97-AF65-F5344CB8AC3E}">
        <p14:creationId xmlns:p14="http://schemas.microsoft.com/office/powerpoint/2010/main" val="137417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</TotalTime>
  <Words>258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Circuit</vt:lpstr>
      <vt:lpstr>Tableau Desktop Level 3- A DASHBOARD Deep Dive </vt:lpstr>
      <vt:lpstr>Introductions: </vt:lpstr>
      <vt:lpstr>What we will Cover: </vt:lpstr>
      <vt:lpstr>What we will cover Continued: </vt:lpstr>
      <vt:lpstr>Logistics: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Bridgett McCann</dc:creator>
  <cp:lastModifiedBy>MJ Parker</cp:lastModifiedBy>
  <cp:revision>4</cp:revision>
  <dcterms:created xsi:type="dcterms:W3CDTF">2020-09-08T18:50:32Z</dcterms:created>
  <dcterms:modified xsi:type="dcterms:W3CDTF">2020-11-08T17:05:57Z</dcterms:modified>
</cp:coreProperties>
</file>