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mcsa-bi-reporting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icrosoft.com/en-us/learning/mcsa-sql2016-business-intelligence-certification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sz="3600" dirty="0" smtClean="0"/>
              <a:t>Power BI Advanced Analytics with 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36" y="2779471"/>
            <a:ext cx="2563091" cy="12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82" y="311728"/>
            <a:ext cx="781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81991" y="1381991"/>
            <a:ext cx="84685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Name, Company Name, Title/Job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Power BI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 Experience (if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Any programming experience or command line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60" y="958059"/>
            <a:ext cx="1473413" cy="7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82" y="311728"/>
            <a:ext cx="781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45573" y="958059"/>
            <a:ext cx="84685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(EST) – 4:45PM (EST)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Breaks: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11:15 (approx.)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800" dirty="0" smtClean="0"/>
              <a:t>3:15 (approx.)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12:15PM – 1:15PM (EST)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If you are located at an ONLC training center, you may have access to ONLC Wi-Fi – if you see it, the password is: 1234567890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60" y="958059"/>
            <a:ext cx="1473413" cy="7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1" y="145474"/>
            <a:ext cx="781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You Will Learn: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75409" y="791805"/>
            <a:ext cx="97155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1 – Installing R and R in Queries and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2 – Using an External R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3 – R Packages (in the Power BI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4 – Creating Visuals from R Script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5 – Creating R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Module 6 – Creating R-Powered Custom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 and Power BI Resources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60" y="958059"/>
            <a:ext cx="1473413" cy="7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137" y="311728"/>
            <a:ext cx="781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Microsoft Certification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60" y="958059"/>
            <a:ext cx="1473413" cy="736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137" y="1694766"/>
            <a:ext cx="88322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MCSA – Microsoft Certified Solutions Associate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www.microsoft.com/en-us/learning/mcsa-bi-reporting.aspx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sz="3200" dirty="0"/>
              <a:t>MCSA: SQL 2016 BI </a:t>
            </a:r>
            <a:r>
              <a:rPr lang="en-US" sz="3200" dirty="0" smtClean="0"/>
              <a:t>Development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www.microsoft.com/en-us/learning/mcsa-sql2016-business-intelligence-certification.aspx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392" y="2545774"/>
            <a:ext cx="7813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Questions???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60" y="958059"/>
            <a:ext cx="1473413" cy="7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173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Welcome to: Power BI Advanced Analytics with 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Advanced Analytics with R</dc:title>
  <dc:creator>MJ Parker</dc:creator>
  <cp:lastModifiedBy>MJ Parker</cp:lastModifiedBy>
  <cp:revision>7</cp:revision>
  <dcterms:created xsi:type="dcterms:W3CDTF">2018-04-25T01:11:36Z</dcterms:created>
  <dcterms:modified xsi:type="dcterms:W3CDTF">2018-04-25T01:34:17Z</dcterms:modified>
</cp:coreProperties>
</file>