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to:</a:t>
            </a:r>
            <a:br>
              <a:rPr lang="en-US" dirty="0" smtClean="0"/>
            </a:br>
            <a:r>
              <a:rPr lang="en-US" dirty="0" smtClean="0"/>
              <a:t>Tableau desktop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1</a:t>
            </a:r>
          </a:p>
        </p:txBody>
      </p:sp>
      <p:pic>
        <p:nvPicPr>
          <p:cNvPr id="5" name="Picture 4" descr="Illustration gratuite: Statistiques, &lt;strong&gt;Tableau&lt;/strong&gt;, Graphiqu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81" y="165591"/>
            <a:ext cx="3357499" cy="2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579" y="1635549"/>
            <a:ext cx="962919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your company already use Tableau?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Have you used Pivot Tables in Microsoft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Which Data Sources will you be using at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(Book: Tableau 10 for Beginners)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12" name="Picture 11" descr="Gnuplot surpris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8" y="67063"/>
            <a:ext cx="2235848" cy="22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Logistics: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9755" y="1194319"/>
            <a:ext cx="7371184" cy="28435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7665" y="1330958"/>
            <a:ext cx="962919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Class Hours (EST):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10:00AM – 4:45PM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Breaks: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11:30AM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  3:30PM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Wi-Fi – If your location has an ONLC Wi-Fi connection, the password is: 1234567890 (not all training centers have this connection.  Please ask the office manager/receptionist if there is a building Wi-Fi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 descr="Jasper Report RRD Datasource Specification - OpenNM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49" y="202699"/>
            <a:ext cx="3875066" cy="22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98460"/>
            <a:ext cx="96291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 – Understanding the Basics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2 – Connecting to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3 – Data Transformation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4 – Calculations in Tableau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5 – More Calculations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6 – Filters and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7 - Sorting</a:t>
            </a:r>
            <a:endParaRPr lang="en-US" sz="2400" dirty="0"/>
          </a:p>
        </p:txBody>
      </p:sp>
      <p:pic>
        <p:nvPicPr>
          <p:cNvPr id="2" name="Picture 1" descr="&lt;strong&gt;Tableau&lt;/strong&gt; Unable to create Stacked Area &lt;strong&gt;Chart&lt;/strong&gt; - Stack Overfl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145702"/>
            <a:ext cx="3477208" cy="20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30958"/>
            <a:ext cx="9629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8 – Groups and 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9 – Formatting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10 – Creating Maps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11 – Creating Visualizations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12 – Dashboards and Visual Stories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13 – Server Deployment </a:t>
            </a:r>
            <a:endParaRPr lang="en-US" sz="2400" dirty="0"/>
          </a:p>
        </p:txBody>
      </p:sp>
      <p:pic>
        <p:nvPicPr>
          <p:cNvPr id="2" name="Picture 1" descr="&lt;strong&gt;tableau&lt;/strong&gt; - How do I create a filter on 'State' from 'zip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52" y="122255"/>
            <a:ext cx="4422755" cy="24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QUESTIONS?: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[IQ] เครื่องมือคุณภาพ : Quality Tools | รีวิวโดนใ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73962"/>
            <a:ext cx="3391677" cy="20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193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Welcome to: Tableau desktop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Tableau desktop </dc:title>
  <dc:creator>Student</dc:creator>
  <cp:lastModifiedBy>Student</cp:lastModifiedBy>
  <cp:revision>8</cp:revision>
  <dcterms:created xsi:type="dcterms:W3CDTF">2018-05-25T11:45:19Z</dcterms:created>
  <dcterms:modified xsi:type="dcterms:W3CDTF">2018-05-25T12:14:55Z</dcterms:modified>
</cp:coreProperties>
</file>