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60B1-87F9-46E4-B772-8420BC80D94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AA92-D87D-4E38-BE38-D540B07C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21" y="1219200"/>
            <a:ext cx="4028572" cy="26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57" y="3886200"/>
            <a:ext cx="4037143" cy="161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19200"/>
            <a:ext cx="4028572" cy="268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4028572" cy="160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8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Jones</dc:creator>
  <cp:lastModifiedBy>Ben Jones</cp:lastModifiedBy>
  <cp:revision>3</cp:revision>
  <dcterms:created xsi:type="dcterms:W3CDTF">2014-02-27T02:47:12Z</dcterms:created>
  <dcterms:modified xsi:type="dcterms:W3CDTF">2014-02-28T19:48:37Z</dcterms:modified>
</cp:coreProperties>
</file>