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10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0E56-4E7A-4C6A-B6BF-D7F54445C060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01B3-749A-46A6-9C8B-DA557F8AB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1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0E56-4E7A-4C6A-B6BF-D7F54445C060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01B3-749A-46A6-9C8B-DA557F8AB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8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0E56-4E7A-4C6A-B6BF-D7F54445C060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01B3-749A-46A6-9C8B-DA557F8AB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8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0E56-4E7A-4C6A-B6BF-D7F54445C060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01B3-749A-46A6-9C8B-DA557F8AB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4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0E56-4E7A-4C6A-B6BF-D7F54445C060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01B3-749A-46A6-9C8B-DA557F8AB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2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0E56-4E7A-4C6A-B6BF-D7F54445C060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01B3-749A-46A6-9C8B-DA557F8AB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0E56-4E7A-4C6A-B6BF-D7F54445C060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01B3-749A-46A6-9C8B-DA557F8AB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1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0E56-4E7A-4C6A-B6BF-D7F54445C060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01B3-749A-46A6-9C8B-DA557F8AB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8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0E56-4E7A-4C6A-B6BF-D7F54445C060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01B3-749A-46A6-9C8B-DA557F8AB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3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0E56-4E7A-4C6A-B6BF-D7F54445C060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01B3-749A-46A6-9C8B-DA557F8AB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1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0E56-4E7A-4C6A-B6BF-D7F54445C060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01B3-749A-46A6-9C8B-DA557F8AB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9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0E56-4E7A-4C6A-B6BF-D7F54445C060}" type="datetimeFigureOut">
              <a:rPr lang="en-US" smtClean="0"/>
              <a:t>12/29/2013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101B3-749A-46A6-9C8B-DA557F8AB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41"/>
          <a:stretch/>
        </p:blipFill>
        <p:spPr bwMode="auto">
          <a:xfrm>
            <a:off x="228600" y="228600"/>
            <a:ext cx="8077200" cy="607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24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0" t="496" r="34730" b="72787"/>
          <a:stretch/>
        </p:blipFill>
        <p:spPr bwMode="auto">
          <a:xfrm>
            <a:off x="323850" y="304799"/>
            <a:ext cx="5238750" cy="631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05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21"/>
          <a:stretch/>
        </p:blipFill>
        <p:spPr bwMode="auto">
          <a:xfrm>
            <a:off x="1143000" y="152400"/>
            <a:ext cx="5105400" cy="6284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05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Jones</dc:creator>
  <cp:lastModifiedBy>Ben Jones</cp:lastModifiedBy>
  <cp:revision>4</cp:revision>
  <dcterms:created xsi:type="dcterms:W3CDTF">2013-12-30T04:53:19Z</dcterms:created>
  <dcterms:modified xsi:type="dcterms:W3CDTF">2013-12-30T06:15:26Z</dcterms:modified>
</cp:coreProperties>
</file>