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798" y="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D5E34-8E73-44AE-BD91-FCF377480433}" type="datetimeFigureOut">
              <a:rPr lang="en-US" smtClean="0"/>
              <a:t>1/1/2014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82020-FE9D-4607-8988-83F416134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2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82020-FE9D-4607-8988-83F416134E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02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E30-F0A5-4877-9433-5FA9FDF9AB9F}" type="datetimeFigureOut">
              <a:rPr lang="en-US" smtClean="0"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9B61-C5C7-4BFB-A9F8-4E220DF5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6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E30-F0A5-4877-9433-5FA9FDF9AB9F}" type="datetimeFigureOut">
              <a:rPr lang="en-US" smtClean="0"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9B61-C5C7-4BFB-A9F8-4E220DF5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5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E30-F0A5-4877-9433-5FA9FDF9AB9F}" type="datetimeFigureOut">
              <a:rPr lang="en-US" smtClean="0"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9B61-C5C7-4BFB-A9F8-4E220DF5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E30-F0A5-4877-9433-5FA9FDF9AB9F}" type="datetimeFigureOut">
              <a:rPr lang="en-US" smtClean="0"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9B61-C5C7-4BFB-A9F8-4E220DF5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6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E30-F0A5-4877-9433-5FA9FDF9AB9F}" type="datetimeFigureOut">
              <a:rPr lang="en-US" smtClean="0"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9B61-C5C7-4BFB-A9F8-4E220DF5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1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E30-F0A5-4877-9433-5FA9FDF9AB9F}" type="datetimeFigureOut">
              <a:rPr lang="en-US" smtClean="0"/>
              <a:t>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9B61-C5C7-4BFB-A9F8-4E220DF5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7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E30-F0A5-4877-9433-5FA9FDF9AB9F}" type="datetimeFigureOut">
              <a:rPr lang="en-US" smtClean="0"/>
              <a:t>1/1/2014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9B61-C5C7-4BFB-A9F8-4E220DF5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6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E30-F0A5-4877-9433-5FA9FDF9AB9F}" type="datetimeFigureOut">
              <a:rPr lang="en-US" smtClean="0"/>
              <a:t>1/1/2014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9B61-C5C7-4BFB-A9F8-4E220DF5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7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E30-F0A5-4877-9433-5FA9FDF9AB9F}" type="datetimeFigureOut">
              <a:rPr lang="en-US" smtClean="0"/>
              <a:t>1/1/2014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9B61-C5C7-4BFB-A9F8-4E220DF5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4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E30-F0A5-4877-9433-5FA9FDF9AB9F}" type="datetimeFigureOut">
              <a:rPr lang="en-US" smtClean="0"/>
              <a:t>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9B61-C5C7-4BFB-A9F8-4E220DF5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2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E30-F0A5-4877-9433-5FA9FDF9AB9F}" type="datetimeFigureOut">
              <a:rPr lang="en-US" smtClean="0"/>
              <a:t>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9B61-C5C7-4BFB-A9F8-4E220DF5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0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37E30-F0A5-4877-9433-5FA9FDF9AB9F}" type="datetimeFigureOut">
              <a:rPr lang="en-US" smtClean="0"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29B61-C5C7-4BFB-A9F8-4E220DF5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3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914400"/>
            <a:ext cx="5943600" cy="502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1034142"/>
            <a:ext cx="4267200" cy="342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5000" y="1469570"/>
            <a:ext cx="42672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/>
              <a:t>Lead in paragraph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905000" y="2811236"/>
            <a:ext cx="2743200" cy="1295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 #1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00600" y="2811236"/>
            <a:ext cx="2743200" cy="1295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 #3 / VIDEO / WEB PAGE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6313714" y="1034142"/>
            <a:ext cx="12192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05000" y="4237264"/>
            <a:ext cx="5638800" cy="10749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 #2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05000" y="5448300"/>
            <a:ext cx="2743200" cy="342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Data Source | http://www...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4800600" y="5448300"/>
            <a:ext cx="2743200" cy="342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/>
              <a:t>Last Updated | MM/DD/YYYY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6324600" y="2514600"/>
            <a:ext cx="1219200" cy="171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Filter 2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6324600" y="2209800"/>
            <a:ext cx="1219200" cy="171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Filter 1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1905000" y="2198914"/>
            <a:ext cx="1295400" cy="487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KPI #1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52800" y="2201636"/>
            <a:ext cx="1295400" cy="487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KPI #2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00600" y="2198914"/>
            <a:ext cx="1371600" cy="487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KPI #3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046514" y="1774370"/>
            <a:ext cx="397328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046514" y="1915886"/>
            <a:ext cx="39624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/>
          <p:cNvSpPr>
            <a:spLocks noChangeAspect="1"/>
          </p:cNvSpPr>
          <p:nvPr/>
        </p:nvSpPr>
        <p:spPr>
          <a:xfrm rot="10800000">
            <a:off x="7389223" y="2239710"/>
            <a:ext cx="121920" cy="97971"/>
          </a:xfrm>
          <a:prstGeom prst="triangl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3352800" y="1611086"/>
            <a:ext cx="2667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051" y="2533788"/>
            <a:ext cx="762001" cy="15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914400"/>
            <a:ext cx="5943600" cy="502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1034142"/>
            <a:ext cx="42672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5000" y="1469570"/>
            <a:ext cx="4267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/>
              <a:t>Lead in paragraph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905000" y="2811236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 #1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00600" y="2811236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 #3 / VIDEO / WEB PAGE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6313714" y="1034142"/>
            <a:ext cx="1219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05000" y="4237264"/>
            <a:ext cx="5638800" cy="1074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 #2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05000" y="5448300"/>
            <a:ext cx="27432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Data Source | http://www...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4800600" y="5448300"/>
            <a:ext cx="27432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/>
              <a:t>Last Updated | MM/DD/YYYY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1905000" y="2514600"/>
            <a:ext cx="121920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Filter 2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1905000" y="2209800"/>
            <a:ext cx="121920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Filter 1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3276600" y="2198914"/>
            <a:ext cx="1371600" cy="48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KPI #1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00600" y="2201636"/>
            <a:ext cx="1371600" cy="48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KPI #2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13714" y="2198914"/>
            <a:ext cx="1230086" cy="48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KPI #3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046514" y="1774370"/>
            <a:ext cx="3973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046514" y="1915886"/>
            <a:ext cx="396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 rot="10800000">
            <a:off x="2939143" y="2241095"/>
            <a:ext cx="152400" cy="12246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3352800" y="1611086"/>
            <a:ext cx="2667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/>
          <p:cNvSpPr/>
          <p:nvPr/>
        </p:nvSpPr>
        <p:spPr>
          <a:xfrm rot="10800000">
            <a:off x="2950030" y="2547258"/>
            <a:ext cx="152400" cy="12246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4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77550" y="1164500"/>
            <a:ext cx="2465228" cy="1806136"/>
            <a:chOff x="1752600" y="914400"/>
            <a:chExt cx="5943600" cy="5029200"/>
          </a:xfrm>
        </p:grpSpPr>
        <p:sp>
          <p:nvSpPr>
            <p:cNvPr id="4" name="Rectangle 3"/>
            <p:cNvSpPr/>
            <p:nvPr/>
          </p:nvSpPr>
          <p:spPr>
            <a:xfrm>
              <a:off x="1752600" y="914400"/>
              <a:ext cx="5943600" cy="50292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05000" y="1034142"/>
              <a:ext cx="4267200" cy="342900"/>
            </a:xfrm>
            <a:prstGeom prst="rect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TITLE</a:t>
              </a:r>
              <a:endParaRPr lang="en-US" sz="1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1469570"/>
              <a:ext cx="4267200" cy="609600"/>
            </a:xfrm>
            <a:prstGeom prst="rect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dirty="0" smtClean="0"/>
                <a:t>Lead-in paragraph</a:t>
              </a:r>
              <a:endParaRPr lang="en-US" sz="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2811236"/>
              <a:ext cx="2743200" cy="12954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0600" y="2811236"/>
              <a:ext cx="2743200" cy="12954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13714" y="1034142"/>
              <a:ext cx="1219200" cy="10668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4237264"/>
              <a:ext cx="5638800" cy="1074964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5448300"/>
              <a:ext cx="2743200" cy="342900"/>
            </a:xfrm>
            <a:prstGeom prst="rect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Source</a:t>
              </a:r>
              <a:endParaRPr lang="en-US" sz="8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00600" y="5448300"/>
              <a:ext cx="2743200" cy="342900"/>
            </a:xfrm>
            <a:prstGeom prst="rect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/>
                <a:t>Info</a:t>
              </a:r>
              <a:endParaRPr lang="en-US" sz="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24600" y="2514600"/>
              <a:ext cx="1219200" cy="17145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324600" y="2209800"/>
              <a:ext cx="1219200" cy="17145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2198914"/>
              <a:ext cx="1295400" cy="487136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52800" y="2201636"/>
              <a:ext cx="1295400" cy="487136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00600" y="2198914"/>
              <a:ext cx="1371600" cy="487136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Isosceles Triangle 23"/>
            <p:cNvSpPr/>
            <p:nvPr/>
          </p:nvSpPr>
          <p:spPr>
            <a:xfrm rot="10800000">
              <a:off x="7358743" y="2241095"/>
              <a:ext cx="152400" cy="122464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10800000">
              <a:off x="7369630" y="2547258"/>
              <a:ext cx="152400" cy="122464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402000" y="1153750"/>
            <a:ext cx="2465228" cy="1806136"/>
            <a:chOff x="1752600" y="914400"/>
            <a:chExt cx="5943600" cy="5029200"/>
          </a:xfrm>
        </p:grpSpPr>
        <p:sp>
          <p:nvSpPr>
            <p:cNvPr id="23" name="Rectangle 22"/>
            <p:cNvSpPr/>
            <p:nvPr/>
          </p:nvSpPr>
          <p:spPr>
            <a:xfrm>
              <a:off x="1752600" y="914400"/>
              <a:ext cx="5943600" cy="50292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1034142"/>
              <a:ext cx="4267200" cy="3429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05000" y="1567540"/>
              <a:ext cx="4267199" cy="511628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05000" y="2811236"/>
              <a:ext cx="2743200" cy="12954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800600" y="2811236"/>
              <a:ext cx="2743200" cy="12954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313714" y="1034142"/>
              <a:ext cx="1219200" cy="10668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05000" y="4237264"/>
              <a:ext cx="5638800" cy="1074964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905000" y="5448300"/>
              <a:ext cx="2743200" cy="3429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800600" y="5448300"/>
              <a:ext cx="2743200" cy="3429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324600" y="2514600"/>
              <a:ext cx="1219200" cy="17145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324600" y="2209800"/>
              <a:ext cx="1219200" cy="17145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05000" y="2198914"/>
              <a:ext cx="1295400" cy="487136"/>
            </a:xfrm>
            <a:prstGeom prst="rect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KPI 1</a:t>
              </a:r>
              <a:endParaRPr lang="en-US" sz="12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352800" y="2201636"/>
              <a:ext cx="1295400" cy="487136"/>
            </a:xfrm>
            <a:prstGeom prst="rect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KPI 2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00600" y="2198914"/>
              <a:ext cx="1371600" cy="487136"/>
            </a:xfrm>
            <a:prstGeom prst="rect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KPI 3</a:t>
              </a:r>
              <a:endParaRPr lang="en-US" sz="1200" dirty="0"/>
            </a:p>
          </p:txBody>
        </p:sp>
        <p:sp>
          <p:nvSpPr>
            <p:cNvPr id="40" name="Isosceles Triangle 39"/>
            <p:cNvSpPr/>
            <p:nvPr/>
          </p:nvSpPr>
          <p:spPr>
            <a:xfrm rot="10800000">
              <a:off x="7358743" y="2241095"/>
              <a:ext cx="152400" cy="122464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10800000">
              <a:off x="7369630" y="2547258"/>
              <a:ext cx="152400" cy="122464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402172" y="3821914"/>
            <a:ext cx="2465228" cy="1806136"/>
            <a:chOff x="1752600" y="914400"/>
            <a:chExt cx="5943600" cy="5029200"/>
          </a:xfrm>
        </p:grpSpPr>
        <p:sp>
          <p:nvSpPr>
            <p:cNvPr id="43" name="Rectangle 42"/>
            <p:cNvSpPr/>
            <p:nvPr/>
          </p:nvSpPr>
          <p:spPr>
            <a:xfrm>
              <a:off x="1752600" y="914400"/>
              <a:ext cx="5943600" cy="50292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05000" y="1034142"/>
              <a:ext cx="4267200" cy="3429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905000" y="1567540"/>
              <a:ext cx="4267199" cy="511628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05000" y="2811236"/>
              <a:ext cx="2743200" cy="1295400"/>
            </a:xfrm>
            <a:prstGeom prst="rect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800600" y="2811236"/>
              <a:ext cx="2743200" cy="12954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313714" y="1034142"/>
              <a:ext cx="1219200" cy="10668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905000" y="4237264"/>
              <a:ext cx="5638800" cy="1074964"/>
            </a:xfrm>
            <a:prstGeom prst="rect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905000" y="5448300"/>
              <a:ext cx="2743200" cy="3429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800600" y="5448300"/>
              <a:ext cx="2743200" cy="3429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324600" y="2514600"/>
              <a:ext cx="1219200" cy="17145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324600" y="2209800"/>
              <a:ext cx="1219200" cy="17145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905000" y="2198914"/>
              <a:ext cx="1295400" cy="487136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352800" y="2201636"/>
              <a:ext cx="1295400" cy="487136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00600" y="2198914"/>
              <a:ext cx="1371600" cy="487136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Isosceles Triangle 56"/>
            <p:cNvSpPr/>
            <p:nvPr/>
          </p:nvSpPr>
          <p:spPr>
            <a:xfrm rot="10800000">
              <a:off x="7358743" y="2241095"/>
              <a:ext cx="152400" cy="122464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/>
          </p:nvSpPr>
          <p:spPr>
            <a:xfrm rot="10800000">
              <a:off x="7369630" y="2547258"/>
              <a:ext cx="152400" cy="122464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77550" y="3821914"/>
            <a:ext cx="2465228" cy="1806136"/>
            <a:chOff x="1752600" y="914400"/>
            <a:chExt cx="5943600" cy="5029200"/>
          </a:xfrm>
        </p:grpSpPr>
        <p:sp>
          <p:nvSpPr>
            <p:cNvPr id="60" name="Rectangle 59"/>
            <p:cNvSpPr/>
            <p:nvPr/>
          </p:nvSpPr>
          <p:spPr>
            <a:xfrm>
              <a:off x="1752600" y="914400"/>
              <a:ext cx="5943600" cy="50292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905000" y="1034142"/>
              <a:ext cx="4267200" cy="3429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5000" y="1567540"/>
              <a:ext cx="4267199" cy="511628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905000" y="2811236"/>
              <a:ext cx="2743200" cy="12954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800600" y="2811236"/>
              <a:ext cx="2743200" cy="12954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313714" y="1034142"/>
              <a:ext cx="1219200" cy="10668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905000" y="4237264"/>
              <a:ext cx="5638800" cy="1074964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905000" y="5448300"/>
              <a:ext cx="2743200" cy="3429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800600" y="5448300"/>
              <a:ext cx="2743200" cy="3429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324600" y="2514600"/>
              <a:ext cx="1219200" cy="1714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324600" y="2209800"/>
              <a:ext cx="1219200" cy="1714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905000" y="2198914"/>
              <a:ext cx="1295400" cy="487136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352800" y="2201636"/>
              <a:ext cx="1295400" cy="487136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800600" y="2198914"/>
              <a:ext cx="1371600" cy="487136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Isosceles Triangle 73"/>
            <p:cNvSpPr/>
            <p:nvPr/>
          </p:nvSpPr>
          <p:spPr>
            <a:xfrm rot="10800000">
              <a:off x="7358743" y="2241095"/>
              <a:ext cx="152400" cy="122464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 rot="10800000">
              <a:off x="7369630" y="2547258"/>
              <a:ext cx="152400" cy="122464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268750" y="3832664"/>
            <a:ext cx="2465228" cy="1806136"/>
            <a:chOff x="1752600" y="914400"/>
            <a:chExt cx="5943600" cy="5029200"/>
          </a:xfrm>
        </p:grpSpPr>
        <p:sp>
          <p:nvSpPr>
            <p:cNvPr id="77" name="Rectangle 76"/>
            <p:cNvSpPr/>
            <p:nvPr/>
          </p:nvSpPr>
          <p:spPr>
            <a:xfrm>
              <a:off x="1752600" y="914400"/>
              <a:ext cx="5943600" cy="50292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905000" y="1034142"/>
              <a:ext cx="4267200" cy="3429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905000" y="1567540"/>
              <a:ext cx="4267199" cy="511628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905000" y="2811236"/>
              <a:ext cx="2743200" cy="12954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800600" y="2811236"/>
              <a:ext cx="2743200" cy="1295400"/>
            </a:xfrm>
            <a:prstGeom prst="rect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313714" y="1034142"/>
              <a:ext cx="1219200" cy="1066800"/>
            </a:xfrm>
            <a:prstGeom prst="rect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/>
                <a:t>LOGO</a:t>
              </a:r>
              <a:endParaRPr lang="en-US" sz="1000" b="1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905000" y="4237264"/>
              <a:ext cx="5638800" cy="1074964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905000" y="5448300"/>
              <a:ext cx="2743200" cy="3429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800600" y="5448300"/>
              <a:ext cx="2743200" cy="3429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324600" y="2514600"/>
              <a:ext cx="1219200" cy="17145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324600" y="2209800"/>
              <a:ext cx="1219200" cy="17145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905000" y="2198914"/>
              <a:ext cx="1295400" cy="487136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352800" y="2201636"/>
              <a:ext cx="1295400" cy="487136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800600" y="2198914"/>
              <a:ext cx="1371600" cy="487136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Isosceles Triangle 90"/>
            <p:cNvSpPr/>
            <p:nvPr/>
          </p:nvSpPr>
          <p:spPr>
            <a:xfrm rot="10800000">
              <a:off x="7358743" y="2241095"/>
              <a:ext cx="152400" cy="122464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 rot="10800000">
              <a:off x="7369630" y="2547258"/>
              <a:ext cx="152400" cy="122464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268750" y="1143000"/>
            <a:ext cx="2465228" cy="1806136"/>
            <a:chOff x="1752600" y="914400"/>
            <a:chExt cx="5943600" cy="5029200"/>
          </a:xfrm>
        </p:grpSpPr>
        <p:sp>
          <p:nvSpPr>
            <p:cNvPr id="94" name="Rectangle 93"/>
            <p:cNvSpPr/>
            <p:nvPr/>
          </p:nvSpPr>
          <p:spPr>
            <a:xfrm>
              <a:off x="1752600" y="914400"/>
              <a:ext cx="5943600" cy="50292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05000" y="1034142"/>
              <a:ext cx="4267200" cy="3429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05000" y="1567540"/>
              <a:ext cx="4267199" cy="511628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05000" y="2811236"/>
              <a:ext cx="2743200" cy="1295400"/>
            </a:xfrm>
            <a:prstGeom prst="rect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800600" y="2811236"/>
              <a:ext cx="2743200" cy="12954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313714" y="1034142"/>
              <a:ext cx="1219200" cy="10668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905000" y="4237264"/>
              <a:ext cx="5638800" cy="1074964"/>
            </a:xfrm>
            <a:prstGeom prst="rect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905000" y="5448300"/>
              <a:ext cx="2743200" cy="3429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800600" y="5448300"/>
              <a:ext cx="2743200" cy="3429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324600" y="2514600"/>
              <a:ext cx="1219200" cy="17145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324600" y="2209800"/>
              <a:ext cx="1219200" cy="17145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905000" y="2198914"/>
              <a:ext cx="1295400" cy="487136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352800" y="2201636"/>
              <a:ext cx="1295400" cy="487136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800600" y="2198914"/>
              <a:ext cx="1371600" cy="487136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Isosceles Triangle 107"/>
            <p:cNvSpPr/>
            <p:nvPr/>
          </p:nvSpPr>
          <p:spPr>
            <a:xfrm rot="10800000">
              <a:off x="7358743" y="2241095"/>
              <a:ext cx="152400" cy="122464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Isosceles Triangle 108"/>
            <p:cNvSpPr/>
            <p:nvPr/>
          </p:nvSpPr>
          <p:spPr>
            <a:xfrm rot="10800000">
              <a:off x="7369630" y="2547258"/>
              <a:ext cx="152400" cy="122464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77550" y="685800"/>
            <a:ext cx="246522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 Descriptive text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402000" y="685800"/>
            <a:ext cx="246522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 KPI’s &amp; metrics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268750" y="685800"/>
            <a:ext cx="246522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 Multiple annotations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7722" y="3352800"/>
            <a:ext cx="246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Filters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402172" y="3352800"/>
            <a:ext cx="246522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5. Sheet actions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268922" y="3352800"/>
            <a:ext cx="246522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Multimedia elements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900860" y="1981200"/>
            <a:ext cx="185740" cy="97118"/>
          </a:xfrm>
          <a:prstGeom prst="straightConnector1">
            <a:avLst/>
          </a:prstGeom>
          <a:ln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059643" y="1863304"/>
            <a:ext cx="4496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</a:rPr>
              <a:t>Lorem ipsum.....</a:t>
            </a:r>
            <a:endParaRPr lang="en-US" sz="700" dirty="0">
              <a:solidFill>
                <a:schemeClr val="bg1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054994" y="2502307"/>
            <a:ext cx="219901" cy="97118"/>
          </a:xfrm>
          <a:prstGeom prst="straightConnector1">
            <a:avLst/>
          </a:prstGeom>
          <a:ln>
            <a:solidFill>
              <a:schemeClr val="bg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708884" y="2359223"/>
            <a:ext cx="682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</a:rPr>
              <a:t>Lorem ipsum.....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7906923" y="4580755"/>
            <a:ext cx="405791" cy="33615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/>
          <p:cNvSpPr/>
          <p:nvPr/>
        </p:nvSpPr>
        <p:spPr>
          <a:xfrm rot="5400000">
            <a:off x="8046264" y="4632182"/>
            <a:ext cx="2286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58" y="4704151"/>
            <a:ext cx="133742" cy="172649"/>
          </a:xfrm>
          <a:prstGeom prst="rect">
            <a:avLst/>
          </a:prstGeom>
        </p:spPr>
      </p:pic>
      <p:cxnSp>
        <p:nvCxnSpPr>
          <p:cNvPr id="130" name="Straight Arrow Connector 129"/>
          <p:cNvCxnSpPr/>
          <p:nvPr/>
        </p:nvCxnSpPr>
        <p:spPr>
          <a:xfrm>
            <a:off x="3886200" y="4835158"/>
            <a:ext cx="609600" cy="277798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471827" y="5026004"/>
            <a:ext cx="1044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Filter or highlight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45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7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132</Words>
  <Application>Microsoft Office PowerPoint</Application>
  <PresentationFormat>On-screen Show (4:3)</PresentationFormat>
  <Paragraphs>44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Jones</dc:creator>
  <cp:lastModifiedBy>Ben Jones</cp:lastModifiedBy>
  <cp:revision>13</cp:revision>
  <dcterms:created xsi:type="dcterms:W3CDTF">2014-01-02T01:04:52Z</dcterms:created>
  <dcterms:modified xsi:type="dcterms:W3CDTF">2014-01-02T05:29:01Z</dcterms:modified>
</cp:coreProperties>
</file>