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2" d="100"/>
          <a:sy n="92" d="100"/>
        </p:scale>
        <p:origin x="45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7/3/2018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Welcome to: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Tableau </a:t>
            </a:r>
            <a:r>
              <a:rPr lang="en-US" dirty="0" err="1" smtClean="0"/>
              <a:t>dATA</a:t>
            </a:r>
            <a:r>
              <a:rPr lang="en-US" dirty="0" smtClean="0"/>
              <a:t> VISUALIZATION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248" y="136457"/>
            <a:ext cx="4865408" cy="2528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703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47665" y="466531"/>
            <a:ext cx="92559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INTRODUCTIONS:</a:t>
            </a:r>
          </a:p>
          <a:p>
            <a:endParaRPr lang="en-US" sz="3600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9755" y="1175657"/>
            <a:ext cx="9088016" cy="18661"/>
          </a:xfrm>
          <a:prstGeom prst="line">
            <a:avLst/>
          </a:prstGeom>
          <a:ln w="34925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98579" y="1635549"/>
            <a:ext cx="9629192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Name, Company Name, Title, Job Responsibilities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Does your company already use Tableau?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Have you used Pivot Tables in Microsoft Excel?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Which Data Sources will you be using at work?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Did you receive the book for class today?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(Book: </a:t>
            </a:r>
            <a:r>
              <a:rPr lang="en-US" sz="2800" dirty="0" smtClean="0"/>
              <a:t>Communicating Data With Tableau – Ben Jones)</a:t>
            </a:r>
            <a:endParaRPr lang="en-US" sz="28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/>
          </a:p>
          <a:p>
            <a:endParaRPr lang="en-US" sz="3600" dirty="0" smtClean="0"/>
          </a:p>
          <a:p>
            <a:endParaRPr lang="en-US" sz="3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6261" y="269171"/>
            <a:ext cx="2601191" cy="229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079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47665" y="466531"/>
            <a:ext cx="92559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Logistics:</a:t>
            </a:r>
          </a:p>
          <a:p>
            <a:endParaRPr lang="en-US" sz="360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839755" y="1194319"/>
            <a:ext cx="7371184" cy="28435"/>
          </a:xfrm>
          <a:prstGeom prst="line">
            <a:avLst/>
          </a:prstGeom>
          <a:ln w="34925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147665" y="1330958"/>
            <a:ext cx="9629192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Class Hours (EST):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10:00AM – 4:45PM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Breaks: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Around 11:30AM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Around   3:30PM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Lunch: 12:15PM – 1:15PM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Wi-Fi – If your location has an ONLC Wi-Fi connection, the password is: 1234567890 (not all training centers have this connection.  Please ask the office manager/receptionist if there is a building Wi-Fi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1371600" lvl="2" indent="-457200"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1371600" lvl="2" indent="-457200">
              <a:buFont typeface="Arial" panose="020B0604020202020204" pitchFamily="34" charset="0"/>
              <a:buChar char="•"/>
            </a:pPr>
            <a:endParaRPr lang="en-US" sz="3600" dirty="0"/>
          </a:p>
          <a:p>
            <a:endParaRPr lang="en-US" sz="3600" dirty="0" smtClean="0"/>
          </a:p>
          <a:p>
            <a:endParaRPr lang="en-US" sz="3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8849" y="466531"/>
            <a:ext cx="2863995" cy="2649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297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47665" y="466531"/>
            <a:ext cx="92559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What We Will Cover:</a:t>
            </a:r>
          </a:p>
          <a:p>
            <a:endParaRPr lang="en-US" sz="3600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9755" y="1175657"/>
            <a:ext cx="9088016" cy="18661"/>
          </a:xfrm>
          <a:prstGeom prst="line">
            <a:avLst/>
          </a:prstGeom>
          <a:ln w="34925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0" y="1398460"/>
            <a:ext cx="962919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Chapter 1 – </a:t>
            </a:r>
            <a:r>
              <a:rPr lang="en-US" sz="2400" dirty="0" smtClean="0"/>
              <a:t>Communicating Data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Chapter 2 – </a:t>
            </a:r>
            <a:r>
              <a:rPr lang="en-US" sz="2400" dirty="0" smtClean="0"/>
              <a:t>Tableau Introduction</a:t>
            </a:r>
            <a:endParaRPr lang="en-US" sz="2400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Chapter 3 – </a:t>
            </a:r>
            <a:r>
              <a:rPr lang="en-US" sz="2400" dirty="0" smtClean="0"/>
              <a:t>How Much? How Many?</a:t>
            </a:r>
            <a:endParaRPr lang="en-US" sz="2400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Chapter 4 – </a:t>
            </a:r>
            <a:r>
              <a:rPr lang="en-US" sz="2400" dirty="0" smtClean="0"/>
              <a:t>Ratios and Rates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Chapter 5 – </a:t>
            </a:r>
            <a:r>
              <a:rPr lang="en-US" sz="2400" dirty="0" smtClean="0"/>
              <a:t>Proportions and Percentages</a:t>
            </a:r>
            <a:endParaRPr lang="en-US" sz="2400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Chapter 6 – </a:t>
            </a:r>
            <a:r>
              <a:rPr lang="en-US" sz="2400" dirty="0" smtClean="0"/>
              <a:t>Mean and Median</a:t>
            </a:r>
            <a:endParaRPr lang="en-US" sz="2400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Chapter 7 – </a:t>
            </a:r>
            <a:r>
              <a:rPr lang="en-US" sz="2400" dirty="0" smtClean="0"/>
              <a:t>Variation and Uncertainty</a:t>
            </a:r>
            <a:endParaRPr lang="en-US" sz="2400" dirty="0"/>
          </a:p>
        </p:txBody>
      </p:sp>
      <p:pic>
        <p:nvPicPr>
          <p:cNvPr id="2" name="Picture 1" descr="&lt;strong&gt;Tableau&lt;/strong&gt; Unable to create Stacked Area &lt;strong&gt;Chart&lt;/strong&gt; - Stack Overflow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8890" y="145702"/>
            <a:ext cx="3477208" cy="2097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082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47665" y="466531"/>
            <a:ext cx="92559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What We Will Cover:</a:t>
            </a:r>
          </a:p>
          <a:p>
            <a:endParaRPr lang="en-US" sz="3600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9755" y="1175657"/>
            <a:ext cx="9088016" cy="18661"/>
          </a:xfrm>
          <a:prstGeom prst="line">
            <a:avLst/>
          </a:prstGeom>
          <a:ln w="34925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0" y="1398460"/>
            <a:ext cx="962919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Chapter </a:t>
            </a:r>
            <a:r>
              <a:rPr lang="en-US" sz="2400" dirty="0" smtClean="0"/>
              <a:t>8 </a:t>
            </a:r>
            <a:r>
              <a:rPr lang="en-US" sz="2400" dirty="0" smtClean="0"/>
              <a:t>– </a:t>
            </a:r>
            <a:r>
              <a:rPr lang="en-US" sz="2400" dirty="0" smtClean="0"/>
              <a:t>Multiple Quantities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Chapter </a:t>
            </a:r>
            <a:r>
              <a:rPr lang="en-US" sz="2400" dirty="0" smtClean="0"/>
              <a:t>9 </a:t>
            </a:r>
            <a:r>
              <a:rPr lang="en-US" sz="2400" dirty="0" smtClean="0"/>
              <a:t>– </a:t>
            </a:r>
            <a:r>
              <a:rPr lang="en-US" sz="2400" dirty="0" smtClean="0"/>
              <a:t>Changes Over Time</a:t>
            </a:r>
            <a:endParaRPr lang="en-US" sz="2400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Chapter </a:t>
            </a:r>
            <a:r>
              <a:rPr lang="en-US" sz="2400" dirty="0" smtClean="0"/>
              <a:t>10 </a:t>
            </a:r>
            <a:r>
              <a:rPr lang="en-US" sz="2400" dirty="0" smtClean="0"/>
              <a:t>– </a:t>
            </a:r>
            <a:r>
              <a:rPr lang="en-US" sz="2400" dirty="0" smtClean="0"/>
              <a:t>Maps and Location</a:t>
            </a:r>
            <a:endParaRPr lang="en-US" sz="2400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Chapter </a:t>
            </a:r>
            <a:r>
              <a:rPr lang="en-US" sz="2400" dirty="0" smtClean="0"/>
              <a:t>11 </a:t>
            </a:r>
            <a:r>
              <a:rPr lang="en-US" sz="2400" dirty="0" smtClean="0"/>
              <a:t>– </a:t>
            </a:r>
            <a:r>
              <a:rPr lang="en-US" sz="2400" dirty="0" smtClean="0"/>
              <a:t>Advanced Maps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Chapter </a:t>
            </a:r>
            <a:r>
              <a:rPr lang="en-US" sz="2400" dirty="0" smtClean="0"/>
              <a:t>12 </a:t>
            </a:r>
            <a:r>
              <a:rPr lang="en-US" sz="2400" dirty="0" smtClean="0"/>
              <a:t>– </a:t>
            </a:r>
            <a:r>
              <a:rPr lang="en-US" sz="2400" dirty="0" smtClean="0"/>
              <a:t>The Joy of Dashboards</a:t>
            </a:r>
            <a:endParaRPr lang="en-US" sz="2400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Chapter </a:t>
            </a:r>
            <a:r>
              <a:rPr lang="en-US" sz="2400" dirty="0" smtClean="0"/>
              <a:t>13 </a:t>
            </a:r>
            <a:r>
              <a:rPr lang="en-US" sz="2400" dirty="0" smtClean="0"/>
              <a:t>– </a:t>
            </a:r>
            <a:r>
              <a:rPr lang="en-US" sz="2400" dirty="0" smtClean="0"/>
              <a:t>Building Dashboards</a:t>
            </a:r>
            <a:endParaRPr lang="en-US" sz="2400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Chapter </a:t>
            </a:r>
            <a:r>
              <a:rPr lang="en-US" sz="2400" dirty="0" smtClean="0"/>
              <a:t>14 </a:t>
            </a:r>
            <a:r>
              <a:rPr lang="en-US" sz="2400" dirty="0" smtClean="0"/>
              <a:t>– </a:t>
            </a:r>
            <a:r>
              <a:rPr lang="en-US" sz="2400" dirty="0" smtClean="0"/>
              <a:t>Advanced Dashboard Features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0391" y="236161"/>
            <a:ext cx="4199673" cy="2861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750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47665" y="466531"/>
            <a:ext cx="92559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QUESTIONS?:</a:t>
            </a:r>
          </a:p>
          <a:p>
            <a:endParaRPr lang="en-US" sz="3600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9755" y="1175657"/>
            <a:ext cx="9088016" cy="18661"/>
          </a:xfrm>
          <a:prstGeom prst="line">
            <a:avLst/>
          </a:prstGeom>
          <a:ln w="34925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[IQ] เครื่องมือคุณภาพ : Quality Tools | รีวิวโดนใจ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0228" y="173962"/>
            <a:ext cx="3391677" cy="2010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902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44</TotalTime>
  <Words>212</Words>
  <Application>Microsoft Office PowerPoint</Application>
  <PresentationFormat>Widescreen</PresentationFormat>
  <Paragraphs>57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Slice</vt:lpstr>
      <vt:lpstr>Welcome to:  Tableau dATA VISUALIZATION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to: Tableau desktop</dc:title>
  <dc:creator>Student</dc:creator>
  <cp:lastModifiedBy>MJ Parker</cp:lastModifiedBy>
  <cp:revision>18</cp:revision>
  <dcterms:created xsi:type="dcterms:W3CDTF">2018-05-25T11:45:19Z</dcterms:created>
  <dcterms:modified xsi:type="dcterms:W3CDTF">2018-07-03T22:41:44Z</dcterms:modified>
</cp:coreProperties>
</file>