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desktop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Illustration gratuite: Statistiques, &lt;strong&gt;Tableau&lt;/strong&gt;, Graphiqu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81" y="165591"/>
            <a:ext cx="3357499" cy="2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attend the Desktop Level 1 class, or are you self-taught on Tableau Beginner?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</a:t>
            </a:r>
            <a:r>
              <a:rPr lang="en-US" sz="2800" dirty="0" smtClean="0"/>
              <a:t>Practical Tableau: Author: Ryan Sleeper)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12" name="Picture 11" descr="Gnuplot surpris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67063"/>
            <a:ext cx="2235848" cy="2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 descr="Jasper Report RRD Datasource Specification - OpenN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9" y="202699"/>
            <a:ext cx="3875066" cy="2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05224" y="1388069"/>
            <a:ext cx="9629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1 – Reviewing the Basics – Quick Review &amp; Demos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Chapters 1-17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2 – Chart Types – Solving Business Problems with LOADS of </a:t>
            </a:r>
            <a:r>
              <a:rPr lang="en-US" sz="2400" smtClean="0"/>
              <a:t>Visualizations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mtClean="0"/>
              <a:t>Chapters </a:t>
            </a:r>
            <a:r>
              <a:rPr lang="en-US" sz="2400" dirty="0" smtClean="0"/>
              <a:t>18- 46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3 – Tips and Tricks – Secrets to Take Your Visualizations Above and Beyond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Chapters 47-75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43" y="154256"/>
            <a:ext cx="2905779" cy="17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478437" y="1330958"/>
            <a:ext cx="9629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Part 4 – Framework – The Cycle of Visualization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Chapters 76 - 83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5 – Storytelling by leveraging Best Practice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Chapters 84-100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 descr="&lt;strong&gt;tableau&lt;/strong&gt; - How do I create a filter on 'State' from 'zi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52" y="122255"/>
            <a:ext cx="4422755" cy="24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203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desktop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16</cp:revision>
  <dcterms:created xsi:type="dcterms:W3CDTF">2018-05-25T11:45:19Z</dcterms:created>
  <dcterms:modified xsi:type="dcterms:W3CDTF">2018-05-27T00:47:42Z</dcterms:modified>
</cp:coreProperties>
</file>