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9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2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856DAB9-0A6F-9341-9B06-6A68352EA70E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AF5EBD20-CED3-9B46-A4DB-2707F8DD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Tableau Advanced Analytics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Version 10+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9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Name, company, job responsibilities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long have you used Tableau?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 you using Tableau Online or Tableau Public?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Did you take any other Tableau classes with ONLC?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you have the book?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754380" lvl="1" indent="-457200"/>
            <a:r>
              <a:rPr lang="en-US" dirty="0" smtClean="0"/>
              <a:t>Module 1 – Installing R and R Studio and the libraries that go with them for use in Tableau (11/20/2017 class this is ¾ done – for sake of time)</a:t>
            </a:r>
          </a:p>
          <a:p>
            <a:pPr marL="754380" lvl="1" indent="-457200"/>
            <a:endParaRPr lang="en-US" dirty="0" smtClean="0"/>
          </a:p>
          <a:p>
            <a:pPr marL="754380" lvl="1" indent="-457200"/>
            <a:r>
              <a:rPr lang="en-US" dirty="0" smtClean="0"/>
              <a:t>Module 2 – The Power of R –Core Techniques</a:t>
            </a:r>
          </a:p>
          <a:p>
            <a:pPr marL="754380" lvl="1" indent="-457200"/>
            <a:endParaRPr lang="en-US" dirty="0" smtClean="0"/>
          </a:p>
          <a:p>
            <a:pPr marL="754380" lvl="1" indent="-457200"/>
            <a:r>
              <a:rPr lang="en-US" dirty="0" smtClean="0"/>
              <a:t>Module 3 – Methodology for Advanced Analytics </a:t>
            </a:r>
          </a:p>
          <a:p>
            <a:pPr marL="754380" lvl="1" indent="-457200"/>
            <a:endParaRPr lang="en-US" dirty="0" smtClean="0"/>
          </a:p>
          <a:p>
            <a:pPr marL="754380" lvl="1" indent="-457200"/>
            <a:r>
              <a:rPr lang="en-US" dirty="0" smtClean="0"/>
              <a:t>Module 4 – Prediction with R (and regression)</a:t>
            </a:r>
          </a:p>
          <a:p>
            <a:pPr marL="754380" lvl="1" indent="-457200"/>
            <a:endParaRPr lang="en-US" dirty="0" smtClean="0"/>
          </a:p>
          <a:p>
            <a:pPr marL="754380" lvl="1" indent="-457200"/>
            <a:r>
              <a:rPr lang="en-US" dirty="0" smtClean="0"/>
              <a:t>Module 5 – Classifying Data</a:t>
            </a:r>
          </a:p>
          <a:p>
            <a:pPr marL="754380" lvl="1" indent="-457200"/>
            <a:endParaRPr lang="en-US" dirty="0" smtClean="0"/>
          </a:p>
          <a:p>
            <a:pPr marL="754380" lvl="1" indent="-457200"/>
            <a:r>
              <a:rPr lang="en-US" dirty="0" smtClean="0"/>
              <a:t>Module 6 – Clustering</a:t>
            </a:r>
          </a:p>
          <a:p>
            <a:pPr marL="754380" lvl="1" indent="-457200"/>
            <a:endParaRPr lang="en-US" dirty="0" smtClean="0"/>
          </a:p>
          <a:p>
            <a:pPr marL="754380" lvl="1" indent="-457200"/>
            <a:r>
              <a:rPr lang="en-US" dirty="0" smtClean="0"/>
              <a:t>Module 7 – Neural Networks</a:t>
            </a:r>
          </a:p>
          <a:p>
            <a:pPr marL="754380" lvl="1" indent="-457200"/>
            <a:endParaRPr lang="en-US" dirty="0" smtClean="0"/>
          </a:p>
          <a:p>
            <a:pPr marL="754380" lvl="1" indent="-457200"/>
            <a:r>
              <a:rPr lang="en-US" dirty="0" smtClean="0"/>
              <a:t>Module 8 - Interpreting your Results</a:t>
            </a:r>
          </a:p>
          <a:p>
            <a:pPr marL="754380" lvl="1" indent="-457200"/>
            <a:endParaRPr lang="en-US" dirty="0" smtClean="0"/>
          </a:p>
          <a:p>
            <a:pPr marL="75438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hours – 10:00AM – 4:45PM (EST)</a:t>
            </a:r>
          </a:p>
          <a:p>
            <a:endParaRPr lang="en-US" dirty="0" smtClean="0"/>
          </a:p>
          <a:p>
            <a:r>
              <a:rPr lang="en-US" dirty="0" smtClean="0"/>
              <a:t>Breaks – Around 11:30AM (EST) - and again Around 3:30PM (EST)</a:t>
            </a:r>
          </a:p>
          <a:p>
            <a:r>
              <a:rPr lang="en-US" smtClean="0"/>
              <a:t>Lunch 12:15-1:15 </a:t>
            </a:r>
            <a:r>
              <a:rPr lang="en-US" dirty="0" smtClean="0"/>
              <a:t>PM (EST)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Internet Access – If you have ONLC </a:t>
            </a:r>
            <a:r>
              <a:rPr lang="en-US" dirty="0" err="1" smtClean="0"/>
              <a:t>WiFi</a:t>
            </a:r>
            <a:r>
              <a:rPr lang="en-US" dirty="0" smtClean="0"/>
              <a:t> at your location (not all centers do), the password is: 1234567890</a:t>
            </a:r>
          </a:p>
        </p:txBody>
      </p:sp>
    </p:spTree>
    <p:extLst>
      <p:ext uri="{BB962C8B-B14F-4D97-AF65-F5344CB8AC3E}">
        <p14:creationId xmlns:p14="http://schemas.microsoft.com/office/powerpoint/2010/main" val="204201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184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Tableau Advanced Analytics with R</vt:lpstr>
      <vt:lpstr>Introduction</vt:lpstr>
      <vt:lpstr>What We Will Cover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Training Manual</dc:title>
  <dc:creator>Kateryna Osadchuk</dc:creator>
  <cp:lastModifiedBy>Windows User</cp:lastModifiedBy>
  <cp:revision>11</cp:revision>
  <dcterms:created xsi:type="dcterms:W3CDTF">2016-07-01T22:31:30Z</dcterms:created>
  <dcterms:modified xsi:type="dcterms:W3CDTF">2019-06-19T13:45:18Z</dcterms:modified>
</cp:coreProperties>
</file>