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dirty="0" smtClean="0"/>
              <a:t>Tableau Server Administration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47895"/>
            <a:ext cx="2882098" cy="17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579" y="1635549"/>
            <a:ext cx="96291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your company already use Tableau?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Have you used Pivot Tables in Microsoft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Which Data Sources will you be using at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(Book: Implementing Tableau Server – </a:t>
            </a:r>
            <a:r>
              <a:rPr lang="en-US" sz="2800" dirty="0" err="1" smtClean="0"/>
              <a:t>Chandraish</a:t>
            </a:r>
            <a:r>
              <a:rPr lang="en-US" sz="2800" dirty="0" smtClean="0"/>
              <a:t> Sinha)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199" y="280857"/>
            <a:ext cx="2434687" cy="17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9755" y="1194319"/>
            <a:ext cx="7371184" cy="28435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7665" y="1330958"/>
            <a:ext cx="962919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Hours (EST):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10:00AM – 4:45PM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Breaks: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11:30AM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  3:30PM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/>
              <a:t>Lunch: 12:15PM – 1:15PM</a:t>
            </a: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Wi-Fi – If your location has an ONLC Wi-Fi connection, the password is: 1234567890 (not all training centers have this connection.  Please ask the office manager/receptionist if there is a building Wi-Fi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28" y="152375"/>
            <a:ext cx="3860760" cy="30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5722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Overview </a:t>
            </a:r>
            <a:r>
              <a:rPr lang="en-US" sz="2000" dirty="0"/>
              <a:t>of Tableau Desktop, The Lingo of Tableau and Architecture of Tableau Server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Installing Tableau Server (and Configuring)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Workspaces in Tableau Server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Security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Managing Sites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Branding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83" y="169101"/>
            <a:ext cx="2857500" cy="17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6291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7.    Performance </a:t>
            </a:r>
            <a:r>
              <a:rPr lang="en-US" sz="2000" dirty="0"/>
              <a:t>and Monitoring</a:t>
            </a:r>
          </a:p>
          <a:p>
            <a:endParaRPr lang="en-US" sz="2000" dirty="0"/>
          </a:p>
          <a:p>
            <a:pPr marL="457200" indent="-457200">
              <a:buAutoNum type="arabicPeriod" startAt="8"/>
            </a:pPr>
            <a:r>
              <a:rPr lang="en-US" sz="2000" dirty="0"/>
              <a:t>Backup and Restore</a:t>
            </a:r>
          </a:p>
          <a:p>
            <a:pPr marL="457200" indent="-457200">
              <a:buAutoNum type="arabicPeriod" startAt="8"/>
            </a:pPr>
            <a:endParaRPr lang="en-US" sz="2000" dirty="0"/>
          </a:p>
          <a:p>
            <a:pPr marL="457200" indent="-457200">
              <a:buAutoNum type="arabicPeriod" startAt="9"/>
            </a:pPr>
            <a:r>
              <a:rPr lang="en-US" sz="2000" dirty="0"/>
              <a:t>Log Files</a:t>
            </a:r>
          </a:p>
          <a:p>
            <a:pPr marL="457200" indent="-457200">
              <a:buAutoNum type="arabicPeriod" startAt="9"/>
            </a:pPr>
            <a:endParaRPr lang="en-US" sz="2000" dirty="0"/>
          </a:p>
          <a:p>
            <a:pPr marL="457200" indent="-457200">
              <a:buAutoNum type="arabicPeriod" startAt="9"/>
            </a:pPr>
            <a:r>
              <a:rPr lang="en-US" sz="2000" dirty="0"/>
              <a:t>Command Line Utilities</a:t>
            </a:r>
          </a:p>
          <a:p>
            <a:pPr marL="457200" indent="-457200">
              <a:buAutoNum type="arabicPeriod" startAt="9"/>
            </a:pPr>
            <a:endParaRPr lang="en-US" sz="2000" dirty="0"/>
          </a:p>
          <a:p>
            <a:pPr marL="457200" indent="-457200">
              <a:buAutoNum type="arabicPeriod" startAt="9"/>
            </a:pPr>
            <a:r>
              <a:rPr lang="en-US" sz="2000" dirty="0"/>
              <a:t>JavaScript API</a:t>
            </a:r>
          </a:p>
          <a:p>
            <a:pPr marL="457200" indent="-457200">
              <a:buAutoNum type="arabicPeriod" startAt="9"/>
            </a:pPr>
            <a:endParaRPr lang="en-US" sz="2000" dirty="0"/>
          </a:p>
          <a:p>
            <a:pPr marL="457200" indent="-457200">
              <a:buAutoNum type="arabicPeriod" startAt="9"/>
            </a:pPr>
            <a:r>
              <a:rPr lang="en-US" sz="2000" dirty="0"/>
              <a:t>Managing Content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89" y="237702"/>
            <a:ext cx="4427026" cy="29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40" y="372620"/>
            <a:ext cx="3707456" cy="26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174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Welcome to: Tableau Server Administration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Tableau desktop</dc:title>
  <dc:creator>Student</dc:creator>
  <cp:lastModifiedBy>MJ Parker</cp:lastModifiedBy>
  <cp:revision>14</cp:revision>
  <dcterms:created xsi:type="dcterms:W3CDTF">2018-05-25T11:45:19Z</dcterms:created>
  <dcterms:modified xsi:type="dcterms:W3CDTF">2018-07-17T13:40:26Z</dcterms:modified>
</cp:coreProperties>
</file>