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to:</a:t>
            </a:r>
            <a:br>
              <a:rPr lang="en-US" dirty="0" smtClean="0"/>
            </a:br>
            <a:r>
              <a:rPr lang="en-US" dirty="0" smtClean="0"/>
              <a:t>Tableau desktop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Level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Illustration gratuite: Statistiques, &lt;strong&gt;Tableau&lt;/strong&gt;, Graphiqu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81" y="165591"/>
            <a:ext cx="3357499" cy="2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INTRODUCTIONS: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579" y="1635549"/>
            <a:ext cx="962919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your company already use Tableau?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Have you used Pivot Tables in Microsoft Excel?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Which Data Sources will you be using at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(Book: </a:t>
            </a:r>
            <a:r>
              <a:rPr lang="en-US" sz="2800" dirty="0" smtClean="0"/>
              <a:t>Tableau 10 - Busines</a:t>
            </a:r>
            <a:r>
              <a:rPr lang="en-US" sz="2800" dirty="0" smtClean="0"/>
              <a:t>s Intelligence Cookbook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12" name="Picture 11" descr="Gnuplot surpris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8" y="67063"/>
            <a:ext cx="2235848" cy="22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Logistics: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9755" y="1194319"/>
            <a:ext cx="7371184" cy="28435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7665" y="1330958"/>
            <a:ext cx="962919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Class Hours (EST):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10:00AM – 4:45PM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Breaks: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11:30AM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Around   3:30PM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/>
              <a:t>Lunch: 12:15PM – 1:15PM</a:t>
            </a: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Wi-Fi – If your location has an ONLC Wi-Fi connection, the password is: 1234567890 (not all training centers have this connection.  Please ask the office manager/receptionist if there is a building Wi-Fi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 descr="Jasper Report RRD Datasource Specification - OpenNM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49" y="202699"/>
            <a:ext cx="3875066" cy="22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We Will Cover: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98460"/>
            <a:ext cx="96291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 – </a:t>
            </a:r>
            <a:r>
              <a:rPr lang="en-US" sz="2400" dirty="0" smtClean="0"/>
              <a:t>Reviewing Basic Charts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2 – </a:t>
            </a:r>
            <a:r>
              <a:rPr lang="en-US" sz="2400" dirty="0" smtClean="0"/>
              <a:t>Advanced Charts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3 – </a:t>
            </a:r>
            <a:r>
              <a:rPr lang="en-US" sz="2400" dirty="0" smtClean="0"/>
              <a:t>Interactivity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4 – </a:t>
            </a:r>
            <a:r>
              <a:rPr lang="en-US" sz="2400" dirty="0" smtClean="0"/>
              <a:t>Dashboards and Story Points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5 – </a:t>
            </a:r>
            <a:r>
              <a:rPr lang="en-US" sz="2400" dirty="0" smtClean="0"/>
              <a:t>Maps and Geospatial Visualizations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6 – </a:t>
            </a:r>
            <a:r>
              <a:rPr lang="en-US" sz="2400" dirty="0" smtClean="0"/>
              <a:t>Analytics</a:t>
            </a:r>
            <a:endParaRPr lang="en-US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Chapter 7 </a:t>
            </a:r>
            <a:r>
              <a:rPr lang="en-US" sz="2400" dirty="0" smtClean="0"/>
              <a:t>– Data Preparation</a:t>
            </a:r>
            <a:endParaRPr lang="en-US" sz="2400" dirty="0"/>
          </a:p>
        </p:txBody>
      </p:sp>
      <p:pic>
        <p:nvPicPr>
          <p:cNvPr id="2" name="Picture 1" descr="&lt;strong&gt;Tableau&lt;/strong&gt; Unable to create Stacked Area &lt;strong&gt;Chart&lt;/strong&gt; - Stack Overfl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145702"/>
            <a:ext cx="3477208" cy="20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Appendixes:</a:t>
            </a:r>
            <a:endParaRPr lang="en-US" sz="3600" dirty="0" smtClean="0"/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330958"/>
            <a:ext cx="962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Appendix A – Calculated Field Primer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Appendix B - Resources</a:t>
            </a:r>
            <a:endParaRPr lang="en-US" sz="2400" dirty="0"/>
          </a:p>
        </p:txBody>
      </p:sp>
      <p:pic>
        <p:nvPicPr>
          <p:cNvPr id="2" name="Picture 1" descr="&lt;strong&gt;tableau&lt;/strong&gt; - How do I create a filter on 'State' from 'zip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52" y="122255"/>
            <a:ext cx="4422755" cy="24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7665" y="466531"/>
            <a:ext cx="925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QUESTIONS?:</a:t>
            </a:r>
          </a:p>
          <a:p>
            <a:endParaRPr lang="en-US" sz="36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9755" y="1175657"/>
            <a:ext cx="9088016" cy="18661"/>
          </a:xfrm>
          <a:prstGeom prst="line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[IQ] เครื่องมือคุณภาพ : Quality Tools | รีวิวโดนใจ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73962"/>
            <a:ext cx="3391677" cy="20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175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Welcome to: Tableau desktop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Tableau desktop</dc:title>
  <dc:creator>Student</dc:creator>
  <cp:lastModifiedBy>MJ Parker</cp:lastModifiedBy>
  <cp:revision>11</cp:revision>
  <dcterms:created xsi:type="dcterms:W3CDTF">2018-05-25T11:45:19Z</dcterms:created>
  <dcterms:modified xsi:type="dcterms:W3CDTF">2018-06-04T17:23:04Z</dcterms:modified>
</cp:coreProperties>
</file>