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61" r:id="rId4"/>
    <p:sldId id="263" r:id="rId5"/>
    <p:sldId id="270" r:id="rId6"/>
    <p:sldId id="269" r:id="rId7"/>
    <p:sldId id="268" r:id="rId8"/>
    <p:sldId id="271" r:id="rId9"/>
    <p:sldId id="274" r:id="rId10"/>
    <p:sldId id="272" r:id="rId11"/>
    <p:sldId id="275" r:id="rId12"/>
    <p:sldId id="276" r:id="rId13"/>
    <p:sldId id="278" r:id="rId14"/>
    <p:sldId id="279" r:id="rId15"/>
    <p:sldId id="280" r:id="rId16"/>
    <p:sldId id="282" r:id="rId17"/>
    <p:sldId id="281" r:id="rId18"/>
    <p:sldId id="2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980" autoAdjust="0"/>
    <p:restoredTop sz="94660"/>
  </p:normalViewPr>
  <p:slideViewPr>
    <p:cSldViewPr>
      <p:cViewPr varScale="1">
        <p:scale>
          <a:sx n="72" d="100"/>
          <a:sy n="72" d="100"/>
        </p:scale>
        <p:origin x="-576" y="-96"/>
      </p:cViewPr>
      <p:guideLst>
        <p:guide orient="horz" pos="2160"/>
        <p:guide pos="384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2E771E-F9CB-4E73-9C67-17A1985F5CED}" type="doc">
      <dgm:prSet loTypeId="urn:microsoft.com/office/officeart/2008/layout/VerticalCurvedList" loCatId="list" qsTypeId="urn:microsoft.com/office/officeart/2005/8/quickstyle/3d3" qsCatId="3D" csTypeId="urn:microsoft.com/office/officeart/2005/8/colors/accent1_2" csCatId="accent1" phldr="1"/>
      <dgm:spPr/>
      <dgm:t>
        <a:bodyPr/>
        <a:lstStyle/>
        <a:p>
          <a:endParaRPr lang="en-IN"/>
        </a:p>
      </dgm:t>
    </dgm:pt>
    <dgm:pt modelId="{00A825B8-307F-4319-BB03-42F03618068D}">
      <dgm:prSet phldrT="[Text]" custT="1"/>
      <dgm:spPr/>
      <dgm:t>
        <a:bodyPr/>
        <a:lstStyle/>
        <a:p>
          <a:r>
            <a:rPr lang="en-IN" sz="2800" i="1" dirty="0">
              <a:latin typeface="Times New Roman" panose="02020603050405020304" pitchFamily="18" charset="0"/>
              <a:cs typeface="Times New Roman" panose="02020603050405020304" pitchFamily="18" charset="0"/>
            </a:rPr>
            <a:t>2110030020-Ch.Sri Chandana</a:t>
          </a:r>
        </a:p>
      </dgm:t>
    </dgm:pt>
    <dgm:pt modelId="{DD490B7F-83DB-4E6F-98EE-7288047BFC54}" type="parTrans" cxnId="{208DC75E-ACE1-4B19-87E4-26FF389FAFC5}">
      <dgm:prSet/>
      <dgm:spPr/>
      <dgm:t>
        <a:bodyPr/>
        <a:lstStyle/>
        <a:p>
          <a:endParaRPr lang="en-IN"/>
        </a:p>
      </dgm:t>
    </dgm:pt>
    <dgm:pt modelId="{D986673C-9F57-4E8A-B3E2-1B0FC82788A4}" type="sibTrans" cxnId="{208DC75E-ACE1-4B19-87E4-26FF389FAFC5}">
      <dgm:prSet/>
      <dgm:spPr/>
      <dgm:t>
        <a:bodyPr/>
        <a:lstStyle/>
        <a:p>
          <a:endParaRPr lang="en-IN"/>
        </a:p>
      </dgm:t>
    </dgm:pt>
    <dgm:pt modelId="{79025AEE-9F24-4BE7-983B-08472A2689B7}">
      <dgm:prSet phldrT="[Text]" custT="1"/>
      <dgm:spPr/>
      <dgm:t>
        <a:bodyPr/>
        <a:lstStyle/>
        <a:p>
          <a:r>
            <a:rPr lang="en-IN" sz="2800" i="1" dirty="0">
              <a:latin typeface="Times New Roman" panose="02020603050405020304" pitchFamily="18" charset="0"/>
              <a:cs typeface="Times New Roman" panose="02020603050405020304" pitchFamily="18" charset="0"/>
            </a:rPr>
            <a:t>2110030032-D.Neha</a:t>
          </a:r>
        </a:p>
      </dgm:t>
    </dgm:pt>
    <dgm:pt modelId="{C8B8CF18-95E1-44D5-AA99-FB056CA1BA9B}" type="parTrans" cxnId="{6BF72611-A67F-42DE-B8A2-C11CC3CFC89E}">
      <dgm:prSet/>
      <dgm:spPr/>
      <dgm:t>
        <a:bodyPr/>
        <a:lstStyle/>
        <a:p>
          <a:endParaRPr lang="en-IN"/>
        </a:p>
      </dgm:t>
    </dgm:pt>
    <dgm:pt modelId="{58A8DF09-1F3F-4464-BDFA-62AA7618C3DE}" type="sibTrans" cxnId="{6BF72611-A67F-42DE-B8A2-C11CC3CFC89E}">
      <dgm:prSet/>
      <dgm:spPr/>
      <dgm:t>
        <a:bodyPr/>
        <a:lstStyle/>
        <a:p>
          <a:endParaRPr lang="en-IN"/>
        </a:p>
      </dgm:t>
    </dgm:pt>
    <dgm:pt modelId="{95DC0961-97CF-440A-BBFF-3D69362D4C29}">
      <dgm:prSet phldrT="[Text]" custT="1"/>
      <dgm:spPr/>
      <dgm:t>
        <a:bodyPr/>
        <a:lstStyle/>
        <a:p>
          <a:r>
            <a:rPr lang="en-IN" sz="2800" i="1" dirty="0">
              <a:latin typeface="Times New Roman" panose="02020603050405020304" pitchFamily="18" charset="0"/>
              <a:cs typeface="Times New Roman" panose="02020603050405020304" pitchFamily="18" charset="0"/>
            </a:rPr>
            <a:t>2110030056-B.Akshita</a:t>
          </a:r>
        </a:p>
      </dgm:t>
    </dgm:pt>
    <dgm:pt modelId="{9C032577-2E3C-47E1-BE0E-8DC794D74E7D}" type="parTrans" cxnId="{4666EC64-6E0F-4955-A479-0834703658DA}">
      <dgm:prSet/>
      <dgm:spPr/>
      <dgm:t>
        <a:bodyPr/>
        <a:lstStyle/>
        <a:p>
          <a:endParaRPr lang="en-IN"/>
        </a:p>
      </dgm:t>
    </dgm:pt>
    <dgm:pt modelId="{97C08333-914C-4D68-8D5B-E00B4620D222}" type="sibTrans" cxnId="{4666EC64-6E0F-4955-A479-0834703658DA}">
      <dgm:prSet/>
      <dgm:spPr/>
      <dgm:t>
        <a:bodyPr/>
        <a:lstStyle/>
        <a:p>
          <a:endParaRPr lang="en-IN"/>
        </a:p>
      </dgm:t>
    </dgm:pt>
    <dgm:pt modelId="{87F89F85-346F-4DB3-9CB2-7498F717ABF7}">
      <dgm:prSet phldrT="[Text]" custT="1"/>
      <dgm:spPr/>
      <dgm:t>
        <a:bodyPr/>
        <a:lstStyle/>
        <a:p>
          <a:r>
            <a:rPr lang="en-IN" sz="2800" i="1" dirty="0">
              <a:latin typeface="Times New Roman" panose="02020603050405020304" pitchFamily="18" charset="0"/>
              <a:cs typeface="Times New Roman" panose="02020603050405020304" pitchFamily="18" charset="0"/>
            </a:rPr>
            <a:t>2110030457-V.Charishma</a:t>
          </a:r>
        </a:p>
      </dgm:t>
    </dgm:pt>
    <dgm:pt modelId="{D8F5ABB2-D218-43A1-BC81-3E8FF2458B11}" type="parTrans" cxnId="{D5F8A2E8-B1DA-4BAF-9BB0-B21D02E15F93}">
      <dgm:prSet/>
      <dgm:spPr/>
      <dgm:t>
        <a:bodyPr/>
        <a:lstStyle/>
        <a:p>
          <a:endParaRPr lang="en-IN"/>
        </a:p>
      </dgm:t>
    </dgm:pt>
    <dgm:pt modelId="{109C408D-AF87-4645-A58A-2A486C692C23}" type="sibTrans" cxnId="{D5F8A2E8-B1DA-4BAF-9BB0-B21D02E15F93}">
      <dgm:prSet/>
      <dgm:spPr/>
      <dgm:t>
        <a:bodyPr/>
        <a:lstStyle/>
        <a:p>
          <a:endParaRPr lang="en-IN"/>
        </a:p>
      </dgm:t>
    </dgm:pt>
    <dgm:pt modelId="{588199F8-8D44-4360-B695-2FEC3F62F40D}" type="pres">
      <dgm:prSet presAssocID="{982E771E-F9CB-4E73-9C67-17A1985F5CED}" presName="Name0" presStyleCnt="0">
        <dgm:presLayoutVars>
          <dgm:chMax val="7"/>
          <dgm:chPref val="7"/>
          <dgm:dir/>
        </dgm:presLayoutVars>
      </dgm:prSet>
      <dgm:spPr/>
      <dgm:t>
        <a:bodyPr/>
        <a:lstStyle/>
        <a:p>
          <a:endParaRPr lang="en-US"/>
        </a:p>
      </dgm:t>
    </dgm:pt>
    <dgm:pt modelId="{5B3F2BD0-BD32-4B1F-B9DC-615F46B53635}" type="pres">
      <dgm:prSet presAssocID="{982E771E-F9CB-4E73-9C67-17A1985F5CED}" presName="Name1" presStyleCnt="0"/>
      <dgm:spPr/>
    </dgm:pt>
    <dgm:pt modelId="{F3BD7C89-5717-4F38-AEF9-D6B7E265B1A7}" type="pres">
      <dgm:prSet presAssocID="{982E771E-F9CB-4E73-9C67-17A1985F5CED}" presName="cycle" presStyleCnt="0"/>
      <dgm:spPr/>
    </dgm:pt>
    <dgm:pt modelId="{D75C7E4D-FD00-48FF-9782-E5605C858421}" type="pres">
      <dgm:prSet presAssocID="{982E771E-F9CB-4E73-9C67-17A1985F5CED}" presName="srcNode" presStyleLbl="node1" presStyleIdx="0" presStyleCnt="4"/>
      <dgm:spPr/>
    </dgm:pt>
    <dgm:pt modelId="{1C1E15DC-C974-4901-9D1E-319F4CA0608C}" type="pres">
      <dgm:prSet presAssocID="{982E771E-F9CB-4E73-9C67-17A1985F5CED}" presName="conn" presStyleLbl="parChTrans1D2" presStyleIdx="0" presStyleCnt="1"/>
      <dgm:spPr/>
      <dgm:t>
        <a:bodyPr/>
        <a:lstStyle/>
        <a:p>
          <a:endParaRPr lang="en-US"/>
        </a:p>
      </dgm:t>
    </dgm:pt>
    <dgm:pt modelId="{3B7E1B4F-60F8-4A50-B8DE-EE878ACEBF20}" type="pres">
      <dgm:prSet presAssocID="{982E771E-F9CB-4E73-9C67-17A1985F5CED}" presName="extraNode" presStyleLbl="node1" presStyleIdx="0" presStyleCnt="4"/>
      <dgm:spPr/>
    </dgm:pt>
    <dgm:pt modelId="{E77E7068-01B7-4117-A1C4-DDFB3D036092}" type="pres">
      <dgm:prSet presAssocID="{982E771E-F9CB-4E73-9C67-17A1985F5CED}" presName="dstNode" presStyleLbl="node1" presStyleIdx="0" presStyleCnt="4"/>
      <dgm:spPr/>
    </dgm:pt>
    <dgm:pt modelId="{B30CB317-A293-45A0-8268-E67ED092C766}" type="pres">
      <dgm:prSet presAssocID="{00A825B8-307F-4319-BB03-42F03618068D}" presName="text_1" presStyleLbl="node1" presStyleIdx="0" presStyleCnt="4">
        <dgm:presLayoutVars>
          <dgm:bulletEnabled val="1"/>
        </dgm:presLayoutVars>
      </dgm:prSet>
      <dgm:spPr/>
      <dgm:t>
        <a:bodyPr/>
        <a:lstStyle/>
        <a:p>
          <a:endParaRPr lang="en-US"/>
        </a:p>
      </dgm:t>
    </dgm:pt>
    <dgm:pt modelId="{C8610ECA-06D4-4537-ABA8-6CD2180AC79E}" type="pres">
      <dgm:prSet presAssocID="{00A825B8-307F-4319-BB03-42F03618068D}" presName="accent_1" presStyleCnt="0"/>
      <dgm:spPr/>
    </dgm:pt>
    <dgm:pt modelId="{00D7E83C-A06D-4DF4-9C9D-007D649A7815}" type="pres">
      <dgm:prSet presAssocID="{00A825B8-307F-4319-BB03-42F03618068D}" presName="accentRepeatNode" presStyleLbl="solidFgAcc1" presStyleIdx="0" presStyleCnt="4"/>
      <dgm:spPr/>
    </dgm:pt>
    <dgm:pt modelId="{792A2C33-7F09-43DA-9F9B-8B3FD72D1C08}" type="pres">
      <dgm:prSet presAssocID="{79025AEE-9F24-4BE7-983B-08472A2689B7}" presName="text_2" presStyleLbl="node1" presStyleIdx="1" presStyleCnt="4">
        <dgm:presLayoutVars>
          <dgm:bulletEnabled val="1"/>
        </dgm:presLayoutVars>
      </dgm:prSet>
      <dgm:spPr/>
      <dgm:t>
        <a:bodyPr/>
        <a:lstStyle/>
        <a:p>
          <a:endParaRPr lang="en-US"/>
        </a:p>
      </dgm:t>
    </dgm:pt>
    <dgm:pt modelId="{35257259-E339-4A6E-A98E-62C49B9EBECC}" type="pres">
      <dgm:prSet presAssocID="{79025AEE-9F24-4BE7-983B-08472A2689B7}" presName="accent_2" presStyleCnt="0"/>
      <dgm:spPr/>
    </dgm:pt>
    <dgm:pt modelId="{CD03B2D5-7DF5-4E28-A7F3-A0D46D0FC888}" type="pres">
      <dgm:prSet presAssocID="{79025AEE-9F24-4BE7-983B-08472A2689B7}" presName="accentRepeatNode" presStyleLbl="solidFgAcc1" presStyleIdx="1" presStyleCnt="4"/>
      <dgm:spPr/>
    </dgm:pt>
    <dgm:pt modelId="{D3A8DA74-2905-49D7-9459-936E406D42A5}" type="pres">
      <dgm:prSet presAssocID="{95DC0961-97CF-440A-BBFF-3D69362D4C29}" presName="text_3" presStyleLbl="node1" presStyleIdx="2" presStyleCnt="4">
        <dgm:presLayoutVars>
          <dgm:bulletEnabled val="1"/>
        </dgm:presLayoutVars>
      </dgm:prSet>
      <dgm:spPr/>
      <dgm:t>
        <a:bodyPr/>
        <a:lstStyle/>
        <a:p>
          <a:endParaRPr lang="en-US"/>
        </a:p>
      </dgm:t>
    </dgm:pt>
    <dgm:pt modelId="{66B18CF8-B554-4EB1-9B5F-E55D5976A138}" type="pres">
      <dgm:prSet presAssocID="{95DC0961-97CF-440A-BBFF-3D69362D4C29}" presName="accent_3" presStyleCnt="0"/>
      <dgm:spPr/>
    </dgm:pt>
    <dgm:pt modelId="{922FFB1D-E94E-49D2-A0C5-8E44D5D07FC0}" type="pres">
      <dgm:prSet presAssocID="{95DC0961-97CF-440A-BBFF-3D69362D4C29}" presName="accentRepeatNode" presStyleLbl="solidFgAcc1" presStyleIdx="2" presStyleCnt="4"/>
      <dgm:spPr/>
    </dgm:pt>
    <dgm:pt modelId="{5F95DF5D-0F5E-4EB7-B4B4-24EFC0576D28}" type="pres">
      <dgm:prSet presAssocID="{87F89F85-346F-4DB3-9CB2-7498F717ABF7}" presName="text_4" presStyleLbl="node1" presStyleIdx="3" presStyleCnt="4">
        <dgm:presLayoutVars>
          <dgm:bulletEnabled val="1"/>
        </dgm:presLayoutVars>
      </dgm:prSet>
      <dgm:spPr/>
      <dgm:t>
        <a:bodyPr/>
        <a:lstStyle/>
        <a:p>
          <a:endParaRPr lang="en-US"/>
        </a:p>
      </dgm:t>
    </dgm:pt>
    <dgm:pt modelId="{4348BC82-5881-4D53-94B7-1FF2E48873C2}" type="pres">
      <dgm:prSet presAssocID="{87F89F85-346F-4DB3-9CB2-7498F717ABF7}" presName="accent_4" presStyleCnt="0"/>
      <dgm:spPr/>
    </dgm:pt>
    <dgm:pt modelId="{57552F19-F6C5-46CE-A70D-20BC9F6A5CAA}" type="pres">
      <dgm:prSet presAssocID="{87F89F85-346F-4DB3-9CB2-7498F717ABF7}" presName="accentRepeatNode" presStyleLbl="solidFgAcc1" presStyleIdx="3" presStyleCnt="4"/>
      <dgm:spPr/>
    </dgm:pt>
  </dgm:ptLst>
  <dgm:cxnLst>
    <dgm:cxn modelId="{61F5D6F2-3425-4E3D-8D58-758EE683DDA8}" type="presOf" srcId="{D986673C-9F57-4E8A-B3E2-1B0FC82788A4}" destId="{1C1E15DC-C974-4901-9D1E-319F4CA0608C}" srcOrd="0" destOrd="0" presId="urn:microsoft.com/office/officeart/2008/layout/VerticalCurvedList"/>
    <dgm:cxn modelId="{4666EC64-6E0F-4955-A479-0834703658DA}" srcId="{982E771E-F9CB-4E73-9C67-17A1985F5CED}" destId="{95DC0961-97CF-440A-BBFF-3D69362D4C29}" srcOrd="2" destOrd="0" parTransId="{9C032577-2E3C-47E1-BE0E-8DC794D74E7D}" sibTransId="{97C08333-914C-4D68-8D5B-E00B4620D222}"/>
    <dgm:cxn modelId="{D63F6A97-7719-4505-A1E9-06E40F0FF1FF}" type="presOf" srcId="{95DC0961-97CF-440A-BBFF-3D69362D4C29}" destId="{D3A8DA74-2905-49D7-9459-936E406D42A5}" srcOrd="0" destOrd="0" presId="urn:microsoft.com/office/officeart/2008/layout/VerticalCurvedList"/>
    <dgm:cxn modelId="{D5F8A2E8-B1DA-4BAF-9BB0-B21D02E15F93}" srcId="{982E771E-F9CB-4E73-9C67-17A1985F5CED}" destId="{87F89F85-346F-4DB3-9CB2-7498F717ABF7}" srcOrd="3" destOrd="0" parTransId="{D8F5ABB2-D218-43A1-BC81-3E8FF2458B11}" sibTransId="{109C408D-AF87-4645-A58A-2A486C692C23}"/>
    <dgm:cxn modelId="{459314D5-5079-4973-BA46-1493E6325DA5}" type="presOf" srcId="{79025AEE-9F24-4BE7-983B-08472A2689B7}" destId="{792A2C33-7F09-43DA-9F9B-8B3FD72D1C08}" srcOrd="0" destOrd="0" presId="urn:microsoft.com/office/officeart/2008/layout/VerticalCurvedList"/>
    <dgm:cxn modelId="{9BFDB515-F84C-43CF-A734-5C1FA54DAE0B}" type="presOf" srcId="{982E771E-F9CB-4E73-9C67-17A1985F5CED}" destId="{588199F8-8D44-4360-B695-2FEC3F62F40D}" srcOrd="0" destOrd="0" presId="urn:microsoft.com/office/officeart/2008/layout/VerticalCurvedList"/>
    <dgm:cxn modelId="{B42ADFB5-AFAB-44AD-9C7F-0B54D8DADF9D}" type="presOf" srcId="{00A825B8-307F-4319-BB03-42F03618068D}" destId="{B30CB317-A293-45A0-8268-E67ED092C766}" srcOrd="0" destOrd="0" presId="urn:microsoft.com/office/officeart/2008/layout/VerticalCurvedList"/>
    <dgm:cxn modelId="{0BB55799-8EC1-4AA0-BDB4-67BF6C322ABD}" type="presOf" srcId="{87F89F85-346F-4DB3-9CB2-7498F717ABF7}" destId="{5F95DF5D-0F5E-4EB7-B4B4-24EFC0576D28}" srcOrd="0" destOrd="0" presId="urn:microsoft.com/office/officeart/2008/layout/VerticalCurvedList"/>
    <dgm:cxn modelId="{208DC75E-ACE1-4B19-87E4-26FF389FAFC5}" srcId="{982E771E-F9CB-4E73-9C67-17A1985F5CED}" destId="{00A825B8-307F-4319-BB03-42F03618068D}" srcOrd="0" destOrd="0" parTransId="{DD490B7F-83DB-4E6F-98EE-7288047BFC54}" sibTransId="{D986673C-9F57-4E8A-B3E2-1B0FC82788A4}"/>
    <dgm:cxn modelId="{6BF72611-A67F-42DE-B8A2-C11CC3CFC89E}" srcId="{982E771E-F9CB-4E73-9C67-17A1985F5CED}" destId="{79025AEE-9F24-4BE7-983B-08472A2689B7}" srcOrd="1" destOrd="0" parTransId="{C8B8CF18-95E1-44D5-AA99-FB056CA1BA9B}" sibTransId="{58A8DF09-1F3F-4464-BDFA-62AA7618C3DE}"/>
    <dgm:cxn modelId="{EE33A6E1-0D4E-4957-913E-EAAFAF2C633F}" type="presParOf" srcId="{588199F8-8D44-4360-B695-2FEC3F62F40D}" destId="{5B3F2BD0-BD32-4B1F-B9DC-615F46B53635}" srcOrd="0" destOrd="0" presId="urn:microsoft.com/office/officeart/2008/layout/VerticalCurvedList"/>
    <dgm:cxn modelId="{3404829E-4258-45E4-AC89-D96894B1A39F}" type="presParOf" srcId="{5B3F2BD0-BD32-4B1F-B9DC-615F46B53635}" destId="{F3BD7C89-5717-4F38-AEF9-D6B7E265B1A7}" srcOrd="0" destOrd="0" presId="urn:microsoft.com/office/officeart/2008/layout/VerticalCurvedList"/>
    <dgm:cxn modelId="{881E868A-154C-4471-82A7-53682F4BF29C}" type="presParOf" srcId="{F3BD7C89-5717-4F38-AEF9-D6B7E265B1A7}" destId="{D75C7E4D-FD00-48FF-9782-E5605C858421}" srcOrd="0" destOrd="0" presId="urn:microsoft.com/office/officeart/2008/layout/VerticalCurvedList"/>
    <dgm:cxn modelId="{F07124CF-CA37-44D6-98B1-98451EF26D79}" type="presParOf" srcId="{F3BD7C89-5717-4F38-AEF9-D6B7E265B1A7}" destId="{1C1E15DC-C974-4901-9D1E-319F4CA0608C}" srcOrd="1" destOrd="0" presId="urn:microsoft.com/office/officeart/2008/layout/VerticalCurvedList"/>
    <dgm:cxn modelId="{AB6DBFE9-FEC3-4F1C-AE6B-F1513E8A6AB4}" type="presParOf" srcId="{F3BD7C89-5717-4F38-AEF9-D6B7E265B1A7}" destId="{3B7E1B4F-60F8-4A50-B8DE-EE878ACEBF20}" srcOrd="2" destOrd="0" presId="urn:microsoft.com/office/officeart/2008/layout/VerticalCurvedList"/>
    <dgm:cxn modelId="{F8723BB5-F099-4F8E-9DA1-99A8F46B0E85}" type="presParOf" srcId="{F3BD7C89-5717-4F38-AEF9-D6B7E265B1A7}" destId="{E77E7068-01B7-4117-A1C4-DDFB3D036092}" srcOrd="3" destOrd="0" presId="urn:microsoft.com/office/officeart/2008/layout/VerticalCurvedList"/>
    <dgm:cxn modelId="{8A64521C-D569-453E-8E1A-F22E20A7EE6E}" type="presParOf" srcId="{5B3F2BD0-BD32-4B1F-B9DC-615F46B53635}" destId="{B30CB317-A293-45A0-8268-E67ED092C766}" srcOrd="1" destOrd="0" presId="urn:microsoft.com/office/officeart/2008/layout/VerticalCurvedList"/>
    <dgm:cxn modelId="{96BB92D5-A9C0-4DC1-9DD1-8BF3CE606337}" type="presParOf" srcId="{5B3F2BD0-BD32-4B1F-B9DC-615F46B53635}" destId="{C8610ECA-06D4-4537-ABA8-6CD2180AC79E}" srcOrd="2" destOrd="0" presId="urn:microsoft.com/office/officeart/2008/layout/VerticalCurvedList"/>
    <dgm:cxn modelId="{9B9696D0-138B-4DE6-827C-7E0B7B2837A0}" type="presParOf" srcId="{C8610ECA-06D4-4537-ABA8-6CD2180AC79E}" destId="{00D7E83C-A06D-4DF4-9C9D-007D649A7815}" srcOrd="0" destOrd="0" presId="urn:microsoft.com/office/officeart/2008/layout/VerticalCurvedList"/>
    <dgm:cxn modelId="{210A727D-8CB9-4050-B1A1-491ECDA7E4F5}" type="presParOf" srcId="{5B3F2BD0-BD32-4B1F-B9DC-615F46B53635}" destId="{792A2C33-7F09-43DA-9F9B-8B3FD72D1C08}" srcOrd="3" destOrd="0" presId="urn:microsoft.com/office/officeart/2008/layout/VerticalCurvedList"/>
    <dgm:cxn modelId="{D9108773-648F-46B9-8DD4-943B8838C144}" type="presParOf" srcId="{5B3F2BD0-BD32-4B1F-B9DC-615F46B53635}" destId="{35257259-E339-4A6E-A98E-62C49B9EBECC}" srcOrd="4" destOrd="0" presId="urn:microsoft.com/office/officeart/2008/layout/VerticalCurvedList"/>
    <dgm:cxn modelId="{3E2463CE-A97E-4DCF-969C-32406D9C5E17}" type="presParOf" srcId="{35257259-E339-4A6E-A98E-62C49B9EBECC}" destId="{CD03B2D5-7DF5-4E28-A7F3-A0D46D0FC888}" srcOrd="0" destOrd="0" presId="urn:microsoft.com/office/officeart/2008/layout/VerticalCurvedList"/>
    <dgm:cxn modelId="{43E6C473-3791-465E-B861-9AA73C08CB8D}" type="presParOf" srcId="{5B3F2BD0-BD32-4B1F-B9DC-615F46B53635}" destId="{D3A8DA74-2905-49D7-9459-936E406D42A5}" srcOrd="5" destOrd="0" presId="urn:microsoft.com/office/officeart/2008/layout/VerticalCurvedList"/>
    <dgm:cxn modelId="{F9F45406-A126-44E9-A288-5C127F77A9EC}" type="presParOf" srcId="{5B3F2BD0-BD32-4B1F-B9DC-615F46B53635}" destId="{66B18CF8-B554-4EB1-9B5F-E55D5976A138}" srcOrd="6" destOrd="0" presId="urn:microsoft.com/office/officeart/2008/layout/VerticalCurvedList"/>
    <dgm:cxn modelId="{1AA96B45-2C3B-406F-A5D1-9822F99A4960}" type="presParOf" srcId="{66B18CF8-B554-4EB1-9B5F-E55D5976A138}" destId="{922FFB1D-E94E-49D2-A0C5-8E44D5D07FC0}" srcOrd="0" destOrd="0" presId="urn:microsoft.com/office/officeart/2008/layout/VerticalCurvedList"/>
    <dgm:cxn modelId="{2DD415B4-A51B-40C5-89AE-545A9033306C}" type="presParOf" srcId="{5B3F2BD0-BD32-4B1F-B9DC-615F46B53635}" destId="{5F95DF5D-0F5E-4EB7-B4B4-24EFC0576D28}" srcOrd="7" destOrd="0" presId="urn:microsoft.com/office/officeart/2008/layout/VerticalCurvedList"/>
    <dgm:cxn modelId="{CB1268C3-022E-4BCE-8C51-E18EECB3958A}" type="presParOf" srcId="{5B3F2BD0-BD32-4B1F-B9DC-615F46B53635}" destId="{4348BC82-5881-4D53-94B7-1FF2E48873C2}" srcOrd="8" destOrd="0" presId="urn:microsoft.com/office/officeart/2008/layout/VerticalCurvedList"/>
    <dgm:cxn modelId="{C2F6F91B-E8C1-446A-8C3D-8827BBBF3B86}" type="presParOf" srcId="{4348BC82-5881-4D53-94B7-1FF2E48873C2}" destId="{57552F19-F6C5-46CE-A70D-20BC9F6A5CAA}" srcOrd="0" destOrd="0" presId="urn:microsoft.com/office/officeart/2008/layout/VerticalCurv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1E15DC-C974-4901-9D1E-319F4CA0608C}">
      <dsp:nvSpPr>
        <dsp:cNvPr id="0" name=""/>
        <dsp:cNvSpPr/>
      </dsp:nvSpPr>
      <dsp:spPr>
        <a:xfrm>
          <a:off x="-4772529" y="-731498"/>
          <a:ext cx="5684497" cy="5684497"/>
        </a:xfrm>
        <a:prstGeom prst="blockArc">
          <a:avLst>
            <a:gd name="adj1" fmla="val 18900000"/>
            <a:gd name="adj2" fmla="val 2700000"/>
            <a:gd name="adj3" fmla="val 380"/>
          </a:avLst>
        </a:pr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30CB317-A293-45A0-8268-E67ED092C766}">
      <dsp:nvSpPr>
        <dsp:cNvPr id="0" name=""/>
        <dsp:cNvSpPr/>
      </dsp:nvSpPr>
      <dsp:spPr>
        <a:xfrm>
          <a:off x="477612" y="324548"/>
          <a:ext cx="9401817" cy="649435"/>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15490" tIns="71120" rIns="71120" bIns="71120" numCol="1" spcCol="1270" anchor="ctr" anchorCtr="0">
          <a:noAutofit/>
        </a:bodyPr>
        <a:lstStyle/>
        <a:p>
          <a:pPr marL="0" lvl="0" indent="0" algn="l" defTabSz="1244600">
            <a:lnSpc>
              <a:spcPct val="90000"/>
            </a:lnSpc>
            <a:spcBef>
              <a:spcPct val="0"/>
            </a:spcBef>
            <a:spcAft>
              <a:spcPct val="35000"/>
            </a:spcAft>
            <a:buNone/>
          </a:pPr>
          <a:r>
            <a:rPr lang="en-IN" sz="2800" i="1" kern="1200" dirty="0">
              <a:latin typeface="Times New Roman" panose="02020603050405020304" pitchFamily="18" charset="0"/>
              <a:cs typeface="Times New Roman" panose="02020603050405020304" pitchFamily="18" charset="0"/>
            </a:rPr>
            <a:t>2110030020-Ch.Sri Chandana</a:t>
          </a:r>
        </a:p>
      </dsp:txBody>
      <dsp:txXfrm>
        <a:off x="477612" y="324548"/>
        <a:ext cx="9401817" cy="649435"/>
      </dsp:txXfrm>
    </dsp:sp>
    <dsp:sp modelId="{00D7E83C-A06D-4DF4-9C9D-007D649A7815}">
      <dsp:nvSpPr>
        <dsp:cNvPr id="0" name=""/>
        <dsp:cNvSpPr/>
      </dsp:nvSpPr>
      <dsp:spPr>
        <a:xfrm>
          <a:off x="71714" y="243369"/>
          <a:ext cx="811794" cy="81179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792A2C33-7F09-43DA-9F9B-8B3FD72D1C08}">
      <dsp:nvSpPr>
        <dsp:cNvPr id="0" name=""/>
        <dsp:cNvSpPr/>
      </dsp:nvSpPr>
      <dsp:spPr>
        <a:xfrm>
          <a:off x="849948" y="1298871"/>
          <a:ext cx="9029481" cy="649435"/>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15490" tIns="71120" rIns="71120" bIns="71120" numCol="1" spcCol="1270" anchor="ctr" anchorCtr="0">
          <a:noAutofit/>
        </a:bodyPr>
        <a:lstStyle/>
        <a:p>
          <a:pPr marL="0" lvl="0" indent="0" algn="l" defTabSz="1244600">
            <a:lnSpc>
              <a:spcPct val="90000"/>
            </a:lnSpc>
            <a:spcBef>
              <a:spcPct val="0"/>
            </a:spcBef>
            <a:spcAft>
              <a:spcPct val="35000"/>
            </a:spcAft>
            <a:buNone/>
          </a:pPr>
          <a:r>
            <a:rPr lang="en-IN" sz="2800" i="1" kern="1200" dirty="0">
              <a:latin typeface="Times New Roman" panose="02020603050405020304" pitchFamily="18" charset="0"/>
              <a:cs typeface="Times New Roman" panose="02020603050405020304" pitchFamily="18" charset="0"/>
            </a:rPr>
            <a:t>2110030032-D.Neha</a:t>
          </a:r>
        </a:p>
      </dsp:txBody>
      <dsp:txXfrm>
        <a:off x="849948" y="1298871"/>
        <a:ext cx="9029481" cy="649435"/>
      </dsp:txXfrm>
    </dsp:sp>
    <dsp:sp modelId="{CD03B2D5-7DF5-4E28-A7F3-A0D46D0FC888}">
      <dsp:nvSpPr>
        <dsp:cNvPr id="0" name=""/>
        <dsp:cNvSpPr/>
      </dsp:nvSpPr>
      <dsp:spPr>
        <a:xfrm>
          <a:off x="444051" y="1217691"/>
          <a:ext cx="811794" cy="81179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D3A8DA74-2905-49D7-9459-936E406D42A5}">
      <dsp:nvSpPr>
        <dsp:cNvPr id="0" name=""/>
        <dsp:cNvSpPr/>
      </dsp:nvSpPr>
      <dsp:spPr>
        <a:xfrm>
          <a:off x="849948" y="2273193"/>
          <a:ext cx="9029481" cy="649435"/>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15490" tIns="71120" rIns="71120" bIns="71120" numCol="1" spcCol="1270" anchor="ctr" anchorCtr="0">
          <a:noAutofit/>
        </a:bodyPr>
        <a:lstStyle/>
        <a:p>
          <a:pPr marL="0" lvl="0" indent="0" algn="l" defTabSz="1244600">
            <a:lnSpc>
              <a:spcPct val="90000"/>
            </a:lnSpc>
            <a:spcBef>
              <a:spcPct val="0"/>
            </a:spcBef>
            <a:spcAft>
              <a:spcPct val="35000"/>
            </a:spcAft>
            <a:buNone/>
          </a:pPr>
          <a:r>
            <a:rPr lang="en-IN" sz="2800" i="1" kern="1200" dirty="0">
              <a:latin typeface="Times New Roman" panose="02020603050405020304" pitchFamily="18" charset="0"/>
              <a:cs typeface="Times New Roman" panose="02020603050405020304" pitchFamily="18" charset="0"/>
            </a:rPr>
            <a:t>2110030056-B.Akshita</a:t>
          </a:r>
        </a:p>
      </dsp:txBody>
      <dsp:txXfrm>
        <a:off x="849948" y="2273193"/>
        <a:ext cx="9029481" cy="649435"/>
      </dsp:txXfrm>
    </dsp:sp>
    <dsp:sp modelId="{922FFB1D-E94E-49D2-A0C5-8E44D5D07FC0}">
      <dsp:nvSpPr>
        <dsp:cNvPr id="0" name=""/>
        <dsp:cNvSpPr/>
      </dsp:nvSpPr>
      <dsp:spPr>
        <a:xfrm>
          <a:off x="444051" y="2192014"/>
          <a:ext cx="811794" cy="81179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5F95DF5D-0F5E-4EB7-B4B4-24EFC0576D28}">
      <dsp:nvSpPr>
        <dsp:cNvPr id="0" name=""/>
        <dsp:cNvSpPr/>
      </dsp:nvSpPr>
      <dsp:spPr>
        <a:xfrm>
          <a:off x="477612" y="3247516"/>
          <a:ext cx="9401817" cy="649435"/>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15490" tIns="71120" rIns="71120" bIns="71120" numCol="1" spcCol="1270" anchor="ctr" anchorCtr="0">
          <a:noAutofit/>
        </a:bodyPr>
        <a:lstStyle/>
        <a:p>
          <a:pPr marL="0" lvl="0" indent="0" algn="l" defTabSz="1244600">
            <a:lnSpc>
              <a:spcPct val="90000"/>
            </a:lnSpc>
            <a:spcBef>
              <a:spcPct val="0"/>
            </a:spcBef>
            <a:spcAft>
              <a:spcPct val="35000"/>
            </a:spcAft>
            <a:buNone/>
          </a:pPr>
          <a:r>
            <a:rPr lang="en-IN" sz="2800" i="1" kern="1200" dirty="0">
              <a:latin typeface="Times New Roman" panose="02020603050405020304" pitchFamily="18" charset="0"/>
              <a:cs typeface="Times New Roman" panose="02020603050405020304" pitchFamily="18" charset="0"/>
            </a:rPr>
            <a:t>2110030457-V.Charishma</a:t>
          </a:r>
        </a:p>
      </dsp:txBody>
      <dsp:txXfrm>
        <a:off x="477612" y="3247516"/>
        <a:ext cx="9401817" cy="649435"/>
      </dsp:txXfrm>
    </dsp:sp>
    <dsp:sp modelId="{57552F19-F6C5-46CE-A70D-20BC9F6A5CAA}">
      <dsp:nvSpPr>
        <dsp:cNvPr id="0" name=""/>
        <dsp:cNvSpPr/>
      </dsp:nvSpPr>
      <dsp:spPr>
        <a:xfrm>
          <a:off x="71714" y="3166336"/>
          <a:ext cx="811794" cy="81179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pPr/>
              <a:t>10/15/2022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pPr/>
              <a:t>‹#›</a:t>
            </a:fld>
            <a:endParaRPr/>
          </a:p>
        </p:txBody>
      </p:sp>
    </p:spTree>
    <p:extLst>
      <p:ext uri="{BB962C8B-B14F-4D97-AF65-F5344CB8AC3E}">
        <p14:creationId xmlns:p14="http://schemas.microsoft.com/office/powerpoint/2010/main" xmlns=""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pPr/>
              <a:t>10/15/2022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pPr/>
              <a:t>‹#›</a:t>
            </a:fld>
            <a:endParaRPr/>
          </a:p>
        </p:txBody>
      </p:sp>
    </p:spTree>
    <p:extLst>
      <p:ext uri="{BB962C8B-B14F-4D97-AF65-F5344CB8AC3E}">
        <p14:creationId xmlns:p14="http://schemas.microsoft.com/office/powerpoint/2010/main" xmlns=""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xmlns="" val="7988627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pPr/>
              <a:t>10/15/2022</a:t>
            </a:fld>
            <a:endParaRPr/>
          </a:p>
        </p:txBody>
      </p:sp>
      <p:sp>
        <p:nvSpPr>
          <p:cNvPr id="6" name="Slide Number Placeholder 5"/>
          <p:cNvSpPr>
            <a:spLocks noGrp="1"/>
          </p:cNvSpPr>
          <p:nvPr>
            <p:ph type="sldNum" sz="quarter" idx="12"/>
          </p:nvPr>
        </p:nvSpPr>
        <p:spPr/>
        <p:txBody>
          <a:bodyPr/>
          <a:lstStyle/>
          <a:p>
            <a:fld id="{E31375A4-56A4-47D6-9801-1991572033F7}" type="slidenum">
              <a:rPr/>
              <a:pPr/>
              <a:t>‹#›</a:t>
            </a:fld>
            <a:endParaRPr/>
          </a:p>
        </p:txBody>
      </p:sp>
    </p:spTree>
    <p:extLst>
      <p:ext uri="{BB962C8B-B14F-4D97-AF65-F5344CB8AC3E}">
        <p14:creationId xmlns:p14="http://schemas.microsoft.com/office/powerpoint/2010/main" xmlns="" val="24771542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pPr/>
              <a:t>10/15/2022</a:t>
            </a:fld>
            <a:endParaRPr/>
          </a:p>
        </p:txBody>
      </p:sp>
      <p:sp>
        <p:nvSpPr>
          <p:cNvPr id="6" name="Slide Number Placeholder 5"/>
          <p:cNvSpPr>
            <a:spLocks noGrp="1"/>
          </p:cNvSpPr>
          <p:nvPr>
            <p:ph type="sldNum" sz="quarter" idx="12"/>
          </p:nvPr>
        </p:nvSpPr>
        <p:spPr/>
        <p:txBody>
          <a:bodyPr/>
          <a:lstStyle/>
          <a:p>
            <a:fld id="{E31375A4-56A4-47D6-9801-1991572033F7}" type="slidenum">
              <a:rPr/>
              <a:pPr/>
              <a:t>‹#›</a:t>
            </a:fld>
            <a:endParaRPr/>
          </a:p>
        </p:txBody>
      </p:sp>
    </p:spTree>
    <p:extLst>
      <p:ext uri="{BB962C8B-B14F-4D97-AF65-F5344CB8AC3E}">
        <p14:creationId xmlns:p14="http://schemas.microsoft.com/office/powerpoint/2010/main" xmlns="" val="25246350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pPr/>
              <a:t>10/15/2022</a:t>
            </a:fld>
            <a:endParaRPr/>
          </a:p>
        </p:txBody>
      </p:sp>
      <p:sp>
        <p:nvSpPr>
          <p:cNvPr id="6" name="Slide Number Placeholder 5"/>
          <p:cNvSpPr>
            <a:spLocks noGrp="1"/>
          </p:cNvSpPr>
          <p:nvPr>
            <p:ph type="sldNum" sz="quarter" idx="12"/>
          </p:nvPr>
        </p:nvSpPr>
        <p:spPr/>
        <p:txBody>
          <a:bodyPr/>
          <a:lstStyle/>
          <a:p>
            <a:fld id="{E31375A4-56A4-47D6-9801-1991572033F7}" type="slidenum">
              <a:rPr/>
              <a:pPr/>
              <a:t>‹#›</a:t>
            </a:fld>
            <a:endParaRPr/>
          </a:p>
        </p:txBody>
      </p:sp>
    </p:spTree>
    <p:extLst>
      <p:ext uri="{BB962C8B-B14F-4D97-AF65-F5344CB8AC3E}">
        <p14:creationId xmlns:p14="http://schemas.microsoft.com/office/powerpoint/2010/main" xmlns="" val="31124441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xmlns="" val="35067780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pPr/>
              <a:t>10/15/2022</a:t>
            </a:fld>
            <a:endParaRPr/>
          </a:p>
        </p:txBody>
      </p:sp>
      <p:sp>
        <p:nvSpPr>
          <p:cNvPr id="7" name="Slide Number Placeholder 6"/>
          <p:cNvSpPr>
            <a:spLocks noGrp="1"/>
          </p:cNvSpPr>
          <p:nvPr>
            <p:ph type="sldNum" sz="quarter" idx="12"/>
          </p:nvPr>
        </p:nvSpPr>
        <p:spPr/>
        <p:txBody>
          <a:bodyPr/>
          <a:lstStyle/>
          <a:p>
            <a:fld id="{E31375A4-56A4-47D6-9801-1991572033F7}" type="slidenum">
              <a:rPr/>
              <a:pPr/>
              <a:t>‹#›</a:t>
            </a:fld>
            <a:endParaRPr/>
          </a:p>
        </p:txBody>
      </p:sp>
    </p:spTree>
    <p:extLst>
      <p:ext uri="{BB962C8B-B14F-4D97-AF65-F5344CB8AC3E}">
        <p14:creationId xmlns:p14="http://schemas.microsoft.com/office/powerpoint/2010/main" xmlns="" val="40445679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pPr/>
              <a:t>10/15/2022</a:t>
            </a:fld>
            <a:endParaRPr/>
          </a:p>
        </p:txBody>
      </p:sp>
      <p:sp>
        <p:nvSpPr>
          <p:cNvPr id="9" name="Slide Number Placeholder 8"/>
          <p:cNvSpPr>
            <a:spLocks noGrp="1"/>
          </p:cNvSpPr>
          <p:nvPr>
            <p:ph type="sldNum" sz="quarter" idx="12"/>
          </p:nvPr>
        </p:nvSpPr>
        <p:spPr/>
        <p:txBody>
          <a:bodyPr/>
          <a:lstStyle/>
          <a:p>
            <a:fld id="{E31375A4-56A4-47D6-9801-1991572033F7}" type="slidenum">
              <a:rPr/>
              <a:pPr/>
              <a:t>‹#›</a:t>
            </a:fld>
            <a:endParaRPr/>
          </a:p>
        </p:txBody>
      </p:sp>
    </p:spTree>
    <p:extLst>
      <p:ext uri="{BB962C8B-B14F-4D97-AF65-F5344CB8AC3E}">
        <p14:creationId xmlns:p14="http://schemas.microsoft.com/office/powerpoint/2010/main" xmlns="" val="33979065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pPr/>
              <a:t>10/15/2022</a:t>
            </a:fld>
            <a:endParaRPr/>
          </a:p>
        </p:txBody>
      </p:sp>
      <p:sp>
        <p:nvSpPr>
          <p:cNvPr id="5" name="Slide Number Placeholder 4"/>
          <p:cNvSpPr>
            <a:spLocks noGrp="1"/>
          </p:cNvSpPr>
          <p:nvPr>
            <p:ph type="sldNum" sz="quarter" idx="12"/>
          </p:nvPr>
        </p:nvSpPr>
        <p:spPr/>
        <p:txBody>
          <a:bodyPr/>
          <a:lstStyle/>
          <a:p>
            <a:fld id="{E31375A4-56A4-47D6-9801-1991572033F7}" type="slidenum">
              <a:rPr/>
              <a:pPr/>
              <a:t>‹#›</a:t>
            </a:fld>
            <a:endParaRPr/>
          </a:p>
        </p:txBody>
      </p:sp>
    </p:spTree>
    <p:extLst>
      <p:ext uri="{BB962C8B-B14F-4D97-AF65-F5344CB8AC3E}">
        <p14:creationId xmlns:p14="http://schemas.microsoft.com/office/powerpoint/2010/main" xmlns="" val="32389767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pPr/>
              <a:t>10/15/2022</a:t>
            </a:fld>
            <a:endParaRPr/>
          </a:p>
        </p:txBody>
      </p:sp>
      <p:sp>
        <p:nvSpPr>
          <p:cNvPr id="4" name="Slide Number Placeholder 3"/>
          <p:cNvSpPr>
            <a:spLocks noGrp="1"/>
          </p:cNvSpPr>
          <p:nvPr>
            <p:ph type="sldNum" sz="quarter" idx="12"/>
          </p:nvPr>
        </p:nvSpPr>
        <p:spPr/>
        <p:txBody>
          <a:bodyPr/>
          <a:lstStyle/>
          <a:p>
            <a:fld id="{E31375A4-56A4-47D6-9801-1991572033F7}" type="slidenum">
              <a:rPr/>
              <a:pPr/>
              <a:t>‹#›</a:t>
            </a:fld>
            <a:endParaRPr/>
          </a:p>
        </p:txBody>
      </p:sp>
    </p:spTree>
    <p:extLst>
      <p:ext uri="{BB962C8B-B14F-4D97-AF65-F5344CB8AC3E}">
        <p14:creationId xmlns:p14="http://schemas.microsoft.com/office/powerpoint/2010/main" xmlns="" val="2146817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16673741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29772497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10/15/2022</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360" y="476672"/>
            <a:ext cx="4608511" cy="3888432"/>
          </a:xfrm>
        </p:spPr>
        <p:txBody>
          <a:bodyPr>
            <a:normAutofit/>
          </a:bodyPr>
          <a:lstStyle/>
          <a:p>
            <a:r>
              <a:rPr lang="en-US" dirty="0"/>
              <a:t/>
            </a:r>
            <a:br>
              <a:rPr lang="en-US" dirty="0"/>
            </a:br>
            <a:r>
              <a:rPr lang="en-US" sz="4900" i="1" dirty="0">
                <a:latin typeface="Times New Roman" panose="02020603050405020304" pitchFamily="18" charset="0"/>
                <a:cs typeface="Times New Roman" panose="02020603050405020304" pitchFamily="18" charset="0"/>
              </a:rPr>
              <a:t>DOCTOR APPOINTMENT BOOKING SYSTEM</a:t>
            </a:r>
            <a:r>
              <a:rPr lang="en-US" dirty="0"/>
              <a:t/>
            </a:r>
            <a:br>
              <a:rPr lang="en-US" dirty="0"/>
            </a:br>
            <a:endParaRPr lang="en-US" dirty="0"/>
          </a:p>
        </p:txBody>
      </p:sp>
      <p:sp>
        <p:nvSpPr>
          <p:cNvPr id="3" name="Subtitle 2"/>
          <p:cNvSpPr>
            <a:spLocks noGrp="1"/>
          </p:cNvSpPr>
          <p:nvPr>
            <p:ph type="subTitle" idx="1"/>
          </p:nvPr>
        </p:nvSpPr>
        <p:spPr>
          <a:xfrm>
            <a:off x="359443" y="4365104"/>
            <a:ext cx="4098175" cy="1415752"/>
          </a:xfrm>
        </p:spPr>
        <p:txBody>
          <a:bodyPr>
            <a:noAutofit/>
          </a:bodyPr>
          <a:lstStyle/>
          <a:p>
            <a:r>
              <a:rPr lang="en-US" sz="4800" i="1" dirty="0">
                <a:solidFill>
                  <a:schemeClr val="tx1"/>
                </a:solidFill>
                <a:latin typeface="Times New Roman" panose="02020603050405020304" pitchFamily="18" charset="0"/>
                <a:cs typeface="Times New Roman" panose="02020603050405020304" pitchFamily="18" charset="0"/>
              </a:rPr>
              <a:t>Project Review-2</a:t>
            </a:r>
          </a:p>
        </p:txBody>
      </p:sp>
    </p:spTree>
    <p:extLst>
      <p:ext uri="{BB962C8B-B14F-4D97-AF65-F5344CB8AC3E}">
        <p14:creationId xmlns:p14="http://schemas.microsoft.com/office/powerpoint/2010/main" xmlns="" val="4351416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C9CD05-ACA9-127F-FA40-BAB008445C57}"/>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CLASS DIAGRAM</a:t>
            </a:r>
            <a:endParaRPr lang="en-IN"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90F0045D-73A4-E471-B6C2-B63AA3ED6311}"/>
              </a:ext>
            </a:extLst>
          </p:cNvPr>
          <p:cNvPicPr>
            <a:picLocks noChangeAspect="1"/>
          </p:cNvPicPr>
          <p:nvPr/>
        </p:nvPicPr>
        <p:blipFill rotWithShape="1">
          <a:blip r:embed="rId2"/>
          <a:srcRect b="21352"/>
          <a:stretch/>
        </p:blipFill>
        <p:spPr>
          <a:xfrm>
            <a:off x="983432" y="1916832"/>
            <a:ext cx="9721080" cy="4680520"/>
          </a:xfrm>
          <a:prstGeom prst="rect">
            <a:avLst/>
          </a:prstGeom>
        </p:spPr>
      </p:pic>
    </p:spTree>
    <p:extLst>
      <p:ext uri="{BB962C8B-B14F-4D97-AF65-F5344CB8AC3E}">
        <p14:creationId xmlns:p14="http://schemas.microsoft.com/office/powerpoint/2010/main" xmlns="" val="7393842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C9CD05-ACA9-127F-FA40-BAB008445C57}"/>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FLOW CHART</a:t>
            </a:r>
            <a:endParaRPr lang="en-IN" i="1" dirty="0">
              <a:latin typeface="Times New Roman" panose="02020603050405020304" pitchFamily="18" charset="0"/>
              <a:cs typeface="Times New Roman" panose="02020603050405020304" pitchFamily="18" charset="0"/>
            </a:endParaRPr>
          </a:p>
        </p:txBody>
      </p:sp>
      <p:pic>
        <p:nvPicPr>
          <p:cNvPr id="3" name="Content Placeholder 4">
            <a:extLst>
              <a:ext uri="{FF2B5EF4-FFF2-40B4-BE49-F238E27FC236}">
                <a16:creationId xmlns:a16="http://schemas.microsoft.com/office/drawing/2014/main" xmlns="" id="{F825E7DF-E732-2FFC-1A0B-E92C031414F4}"/>
              </a:ext>
            </a:extLst>
          </p:cNvPr>
          <p:cNvPicPr>
            <a:picLocks noGrp="1" noChangeAspect="1"/>
          </p:cNvPicPr>
          <p:nvPr>
            <p:ph idx="1"/>
          </p:nvPr>
        </p:nvPicPr>
        <p:blipFill>
          <a:blip r:embed="rId2"/>
          <a:stretch>
            <a:fillRect/>
          </a:stretch>
        </p:blipFill>
        <p:spPr>
          <a:xfrm>
            <a:off x="1271464" y="1772816"/>
            <a:ext cx="9433048" cy="4985964"/>
          </a:xfrm>
          <a:prstGeom prst="rect">
            <a:avLst/>
          </a:prstGeom>
        </p:spPr>
      </p:pic>
    </p:spTree>
    <p:extLst>
      <p:ext uri="{BB962C8B-B14F-4D97-AF65-F5344CB8AC3E}">
        <p14:creationId xmlns:p14="http://schemas.microsoft.com/office/powerpoint/2010/main" xmlns="" val="14582317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C9CD05-ACA9-127F-FA40-BAB008445C57}"/>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USE CASE DIAGRAM</a:t>
            </a:r>
            <a:endParaRPr lang="en-IN" i="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D4104325-A2FD-9094-675D-DE63B4CA02E4}"/>
              </a:ext>
            </a:extLst>
          </p:cNvPr>
          <p:cNvPicPr>
            <a:picLocks noChangeAspect="1"/>
          </p:cNvPicPr>
          <p:nvPr/>
        </p:nvPicPr>
        <p:blipFill>
          <a:blip r:embed="rId2"/>
          <a:stretch>
            <a:fillRect/>
          </a:stretch>
        </p:blipFill>
        <p:spPr>
          <a:xfrm>
            <a:off x="993051" y="1844824"/>
            <a:ext cx="10205897" cy="4683318"/>
          </a:xfrm>
          <a:prstGeom prst="rect">
            <a:avLst/>
          </a:prstGeom>
        </p:spPr>
      </p:pic>
    </p:spTree>
    <p:extLst>
      <p:ext uri="{BB962C8B-B14F-4D97-AF65-F5344CB8AC3E}">
        <p14:creationId xmlns:p14="http://schemas.microsoft.com/office/powerpoint/2010/main" xmlns="" val="19898807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C9CD05-ACA9-127F-FA40-BAB008445C57}"/>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SEQUENCE DIAGRAM</a:t>
            </a:r>
            <a:endParaRPr lang="en-IN"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A2CD74B3-594F-B28D-0D0E-5BE1FE9F7664}"/>
              </a:ext>
            </a:extLst>
          </p:cNvPr>
          <p:cNvPicPr>
            <a:picLocks noChangeAspect="1"/>
          </p:cNvPicPr>
          <p:nvPr/>
        </p:nvPicPr>
        <p:blipFill>
          <a:blip r:embed="rId2"/>
          <a:stretch>
            <a:fillRect/>
          </a:stretch>
        </p:blipFill>
        <p:spPr>
          <a:xfrm>
            <a:off x="767408" y="1681701"/>
            <a:ext cx="10567148" cy="5176299"/>
          </a:xfrm>
          <a:prstGeom prst="rect">
            <a:avLst/>
          </a:prstGeom>
        </p:spPr>
      </p:pic>
    </p:spTree>
    <p:extLst>
      <p:ext uri="{BB962C8B-B14F-4D97-AF65-F5344CB8AC3E}">
        <p14:creationId xmlns:p14="http://schemas.microsoft.com/office/powerpoint/2010/main" xmlns="" val="3962203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C9CD05-ACA9-127F-FA40-BAB008445C57}"/>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DATA FLOW DIAGRAM</a:t>
            </a:r>
            <a:endParaRPr lang="en-IN"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F906254C-460C-7C9B-14FB-9FAB47028EEF}"/>
              </a:ext>
            </a:extLst>
          </p:cNvPr>
          <p:cNvPicPr>
            <a:picLocks noChangeAspect="1"/>
          </p:cNvPicPr>
          <p:nvPr/>
        </p:nvPicPr>
        <p:blipFill rotWithShape="1">
          <a:blip r:embed="rId2"/>
          <a:srcRect t="1930" r="1211" b="1864"/>
          <a:stretch/>
        </p:blipFill>
        <p:spPr>
          <a:xfrm>
            <a:off x="839416" y="1772816"/>
            <a:ext cx="10026595" cy="4723075"/>
          </a:xfrm>
          <a:prstGeom prst="rect">
            <a:avLst/>
          </a:prstGeom>
        </p:spPr>
      </p:pic>
    </p:spTree>
    <p:extLst>
      <p:ext uri="{BB962C8B-B14F-4D97-AF65-F5344CB8AC3E}">
        <p14:creationId xmlns:p14="http://schemas.microsoft.com/office/powerpoint/2010/main" xmlns="" val="12646153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C9CD05-ACA9-127F-FA40-BAB008445C57}"/>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ER DIAGRAM</a:t>
            </a:r>
            <a:endParaRPr lang="en-IN"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8FB8DBAF-94B4-0444-509D-BB629CB0749D}"/>
              </a:ext>
            </a:extLst>
          </p:cNvPr>
          <p:cNvPicPr>
            <a:picLocks noChangeAspect="1"/>
          </p:cNvPicPr>
          <p:nvPr/>
        </p:nvPicPr>
        <p:blipFill>
          <a:blip r:embed="rId2"/>
          <a:stretch>
            <a:fillRect/>
          </a:stretch>
        </p:blipFill>
        <p:spPr>
          <a:xfrm>
            <a:off x="1415480" y="1828428"/>
            <a:ext cx="9145016" cy="4696916"/>
          </a:xfrm>
          <a:prstGeom prst="rect">
            <a:avLst/>
          </a:prstGeom>
        </p:spPr>
      </p:pic>
    </p:spTree>
    <p:extLst>
      <p:ext uri="{BB962C8B-B14F-4D97-AF65-F5344CB8AC3E}">
        <p14:creationId xmlns:p14="http://schemas.microsoft.com/office/powerpoint/2010/main" xmlns="" val="33774902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C9CD05-ACA9-127F-FA40-BAB008445C57}"/>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FRONTEND</a:t>
            </a:r>
            <a:endParaRPr lang="en-IN"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4513A645-71A8-F9EE-4E65-3A07E60F9B22}"/>
              </a:ext>
            </a:extLst>
          </p:cNvPr>
          <p:cNvPicPr>
            <a:picLocks noChangeAspect="1"/>
          </p:cNvPicPr>
          <p:nvPr/>
        </p:nvPicPr>
        <p:blipFill>
          <a:blip r:embed="rId2"/>
          <a:stretch>
            <a:fillRect/>
          </a:stretch>
        </p:blipFill>
        <p:spPr>
          <a:xfrm>
            <a:off x="191344" y="1700808"/>
            <a:ext cx="11809312" cy="4896544"/>
          </a:xfrm>
          <a:prstGeom prst="rect">
            <a:avLst/>
          </a:prstGeom>
        </p:spPr>
      </p:pic>
    </p:spTree>
    <p:extLst>
      <p:ext uri="{BB962C8B-B14F-4D97-AF65-F5344CB8AC3E}">
        <p14:creationId xmlns:p14="http://schemas.microsoft.com/office/powerpoint/2010/main" xmlns="" val="28562296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C9CD05-ACA9-127F-FA40-BAB008445C57}"/>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GITHUB REPOSITORY</a:t>
            </a:r>
            <a:endParaRPr lang="en-IN" i="1" dirty="0">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2"/>
          <a:srcRect/>
          <a:stretch>
            <a:fillRect/>
          </a:stretch>
        </p:blipFill>
        <p:spPr bwMode="auto">
          <a:xfrm>
            <a:off x="1309654" y="1626305"/>
            <a:ext cx="9429816" cy="4895735"/>
          </a:xfrm>
          <a:prstGeom prst="rect">
            <a:avLst/>
          </a:prstGeom>
          <a:noFill/>
          <a:ln w="9525">
            <a:noFill/>
            <a:miter lim="800000"/>
            <a:headEnd/>
            <a:tailEnd/>
          </a:ln>
          <a:effectLst/>
        </p:spPr>
      </p:pic>
    </p:spTree>
    <p:extLst>
      <p:ext uri="{BB962C8B-B14F-4D97-AF65-F5344CB8AC3E}">
        <p14:creationId xmlns:p14="http://schemas.microsoft.com/office/powerpoint/2010/main" xmlns="" val="12647156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peech Bubble: Oval 3">
            <a:extLst>
              <a:ext uri="{FF2B5EF4-FFF2-40B4-BE49-F238E27FC236}">
                <a16:creationId xmlns:a16="http://schemas.microsoft.com/office/drawing/2014/main" xmlns="" id="{792C598D-F8F9-CBA0-95A7-87A42E4C8A2F}"/>
              </a:ext>
            </a:extLst>
          </p:cNvPr>
          <p:cNvSpPr/>
          <p:nvPr/>
        </p:nvSpPr>
        <p:spPr>
          <a:xfrm>
            <a:off x="1847528" y="1124744"/>
            <a:ext cx="7704856" cy="4104456"/>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i="1" dirty="0">
                <a:latin typeface="Times New Roman" panose="02020603050405020304" pitchFamily="18" charset="0"/>
                <a:cs typeface="Times New Roman" panose="02020603050405020304" pitchFamily="18" charset="0"/>
              </a:rPr>
              <a:t>Thank You</a:t>
            </a:r>
            <a:endParaRPr lang="en-IN" sz="8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24429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i="1" dirty="0">
                <a:latin typeface="Times New Roman" panose="02020603050405020304" pitchFamily="18" charset="0"/>
                <a:ea typeface="Tahoma" panose="020B0604030504040204" pitchFamily="34" charset="0"/>
                <a:cs typeface="Times New Roman" panose="02020603050405020304" pitchFamily="18" charset="0"/>
              </a:rPr>
              <a:t>TEAM MEMBERS</a:t>
            </a:r>
          </a:p>
        </p:txBody>
      </p:sp>
      <p:graphicFrame>
        <p:nvGraphicFramePr>
          <p:cNvPr id="6" name="Diagram 5">
            <a:extLst>
              <a:ext uri="{FF2B5EF4-FFF2-40B4-BE49-F238E27FC236}">
                <a16:creationId xmlns:a16="http://schemas.microsoft.com/office/drawing/2014/main" xmlns="" id="{A11C7E82-AF5E-8B57-B6A7-E05A727C1F06}"/>
              </a:ext>
            </a:extLst>
          </p:cNvPr>
          <p:cNvGraphicFramePr/>
          <p:nvPr>
            <p:extLst>
              <p:ext uri="{D42A27DB-BD31-4B8C-83A1-F6EECF244321}">
                <p14:modId xmlns:p14="http://schemas.microsoft.com/office/powerpoint/2010/main" xmlns="" val="1494551800"/>
              </p:ext>
            </p:extLst>
          </p:nvPr>
        </p:nvGraphicFramePr>
        <p:xfrm>
          <a:off x="1036117" y="1988840"/>
          <a:ext cx="9937104" cy="42215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729694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1828800"/>
            <a:ext cx="8712968" cy="2680320"/>
          </a:xfrm>
        </p:spPr>
        <p:txBody>
          <a:bodyPr>
            <a:normAutofit fontScale="90000"/>
          </a:bodyPr>
          <a:lstStyle/>
          <a:p>
            <a:pPr algn="ctr"/>
            <a:r>
              <a:rPr lang="en-US" sz="8000" i="1" dirty="0">
                <a:latin typeface="Times New Roman" panose="02020603050405020304" pitchFamily="18" charset="0"/>
                <a:cs typeface="Times New Roman" panose="02020603050405020304" pitchFamily="18" charset="0"/>
              </a:rPr>
              <a:t>PROJECT DESCRIPTION</a:t>
            </a:r>
            <a:r>
              <a:rPr lang="en-US" dirty="0"/>
              <a:t/>
            </a:r>
            <a:br>
              <a:rPr lang="en-US" dirty="0"/>
            </a:br>
            <a:endParaRPr lang="en-US" dirty="0"/>
          </a:p>
        </p:txBody>
      </p:sp>
    </p:spTree>
    <p:extLst>
      <p:ext uri="{BB962C8B-B14F-4D97-AF65-F5344CB8AC3E}">
        <p14:creationId xmlns:p14="http://schemas.microsoft.com/office/powerpoint/2010/main" xmlns="" val="35377184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i="1" dirty="0">
                <a:latin typeface="Times New Roman" panose="02020603050405020304" pitchFamily="18" charset="0"/>
                <a:cs typeface="Times New Roman" panose="02020603050405020304" pitchFamily="18" charset="0"/>
              </a:rPr>
              <a:t>PROBLEM STATEMENT </a:t>
            </a:r>
          </a:p>
        </p:txBody>
      </p:sp>
      <p:sp>
        <p:nvSpPr>
          <p:cNvPr id="3" name="Content Placeholder 2">
            <a:extLst>
              <a:ext uri="{FF2B5EF4-FFF2-40B4-BE49-F238E27FC236}">
                <a16:creationId xmlns:a16="http://schemas.microsoft.com/office/drawing/2014/main" xmlns="" id="{302B3830-C16C-DE0D-4071-9B58F8A38589}"/>
              </a:ext>
            </a:extLst>
          </p:cNvPr>
          <p:cNvSpPr>
            <a:spLocks noGrp="1"/>
          </p:cNvSpPr>
          <p:nvPr>
            <p:ph idx="1"/>
          </p:nvPr>
        </p:nvSpPr>
        <p:spPr>
          <a:xfrm>
            <a:off x="1199456" y="2060848"/>
            <a:ext cx="9468544" cy="4339952"/>
          </a:xfrm>
        </p:spPr>
        <p:txBody>
          <a:bodyPr/>
          <a:lstStyle/>
          <a:p>
            <a:pPr>
              <a:buFont typeface="Wingdings" panose="05000000000000000000" pitchFamily="2" charset="2"/>
              <a:buChar char="q"/>
            </a:pPr>
            <a:r>
              <a:rPr lang="en-IN" sz="2000" dirty="0">
                <a:ln>
                  <a:noFill/>
                </a:ln>
                <a:solidFill>
                  <a:srgbClr val="000000"/>
                </a:solidFill>
                <a:effectLst/>
                <a:latin typeface="Times New Roman" panose="02020603050405020304" pitchFamily="18" charset="0"/>
                <a:ea typeface="Arial Unicode MS"/>
                <a:cs typeface="Times New Roman" panose="02020603050405020304" pitchFamily="18" charset="0"/>
              </a:rPr>
              <a:t>The management of  doctor appointments and slots would become difficult for the hospital in general.</a:t>
            </a:r>
          </a:p>
          <a:p>
            <a:pPr>
              <a:buFont typeface="Wingdings" panose="05000000000000000000" pitchFamily="2" charset="2"/>
              <a:buChar char="q"/>
            </a:pPr>
            <a:r>
              <a:rPr lang="en-IN" sz="2000" dirty="0">
                <a:solidFill>
                  <a:srgbClr val="000000"/>
                </a:solidFill>
                <a:latin typeface="Times New Roman" panose="02020603050405020304" pitchFamily="18" charset="0"/>
                <a:ea typeface="Arial Unicode MS"/>
                <a:cs typeface="Times New Roman" panose="02020603050405020304" pitchFamily="18" charset="0"/>
              </a:rPr>
              <a:t>Maintaining the records will also become difficult in hospitals.</a:t>
            </a:r>
            <a:endParaRPr lang="en-IN" sz="2000" dirty="0">
              <a:ln>
                <a:noFill/>
              </a:ln>
              <a:solidFill>
                <a:srgbClr val="000000"/>
              </a:solidFill>
              <a:effectLst/>
              <a:latin typeface="Times New Roman" panose="02020603050405020304" pitchFamily="18" charset="0"/>
              <a:ea typeface="Arial Unicode MS"/>
              <a:cs typeface="Times New Roman" panose="02020603050405020304" pitchFamily="18" charset="0"/>
            </a:endParaRPr>
          </a:p>
          <a:p>
            <a:pPr>
              <a:buFont typeface="Wingdings" panose="05000000000000000000" pitchFamily="2" charset="2"/>
              <a:buChar char="q"/>
            </a:pPr>
            <a:r>
              <a:rPr lang="en-IN" sz="2000" dirty="0">
                <a:ln>
                  <a:noFill/>
                </a:ln>
                <a:solidFill>
                  <a:srgbClr val="000000"/>
                </a:solidFill>
                <a:effectLst/>
                <a:latin typeface="Times New Roman" panose="02020603050405020304" pitchFamily="18" charset="0"/>
                <a:ea typeface="Arial Unicode MS"/>
                <a:cs typeface="Times New Roman" panose="02020603050405020304" pitchFamily="18" charset="0"/>
              </a:rPr>
              <a:t> Adjusting the schedules for appointment would become difficult. </a:t>
            </a:r>
          </a:p>
          <a:p>
            <a:pPr>
              <a:buFont typeface="Wingdings" panose="05000000000000000000" pitchFamily="2" charset="2"/>
              <a:buChar char="q"/>
            </a:pPr>
            <a:r>
              <a:rPr lang="en-IN" sz="2000" dirty="0">
                <a:ln>
                  <a:noFill/>
                </a:ln>
                <a:solidFill>
                  <a:srgbClr val="000000"/>
                </a:solidFill>
                <a:effectLst/>
                <a:latin typeface="Times New Roman" panose="02020603050405020304" pitchFamily="18" charset="0"/>
                <a:ea typeface="Arial Unicode MS"/>
                <a:cs typeface="Times New Roman" panose="02020603050405020304" pitchFamily="18" charset="0"/>
              </a:rPr>
              <a:t>Communication between the doctor and patient would sometimes become difficult.</a:t>
            </a:r>
          </a:p>
          <a:p>
            <a:pPr>
              <a:buFont typeface="Wingdings" panose="05000000000000000000" pitchFamily="2" charset="2"/>
              <a:buChar char="q"/>
            </a:pPr>
            <a:r>
              <a:rPr lang="en-IN" sz="2000" b="0" i="0" dirty="0">
                <a:solidFill>
                  <a:srgbClr val="000000"/>
                </a:solidFill>
                <a:latin typeface="Times New Roman" panose="02020603050405020304" pitchFamily="18" charset="0"/>
                <a:cs typeface="Times New Roman" panose="02020603050405020304" pitchFamily="18" charset="0"/>
              </a:rPr>
              <a:t>Receiving the test reports will also become late in physical appointment system.</a:t>
            </a:r>
          </a:p>
          <a:p>
            <a:pPr>
              <a:buFont typeface="Wingdings" panose="05000000000000000000" pitchFamily="2" charset="2"/>
              <a:buChar char="q"/>
            </a:pPr>
            <a:endParaRPr lang="en-IN" sz="2000" b="0" i="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000" b="0" i="0" dirty="0">
              <a:solidFill>
                <a:srgbClr val="767575"/>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xmlns="" val="5471006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i="1" dirty="0">
                <a:latin typeface="Times New Roman" panose="02020603050405020304" pitchFamily="18" charset="0"/>
                <a:cs typeface="Times New Roman" panose="02020603050405020304" pitchFamily="18" charset="0"/>
              </a:rPr>
              <a:t>AIM &amp;OBJECTIVES</a:t>
            </a:r>
          </a:p>
        </p:txBody>
      </p:sp>
      <p:sp>
        <p:nvSpPr>
          <p:cNvPr id="3" name="Content Placeholder 2">
            <a:extLst>
              <a:ext uri="{FF2B5EF4-FFF2-40B4-BE49-F238E27FC236}">
                <a16:creationId xmlns:a16="http://schemas.microsoft.com/office/drawing/2014/main" xmlns="" id="{302B3830-C16C-DE0D-4071-9B58F8A38589}"/>
              </a:ext>
            </a:extLst>
          </p:cNvPr>
          <p:cNvSpPr>
            <a:spLocks noGrp="1"/>
          </p:cNvSpPr>
          <p:nvPr>
            <p:ph idx="1"/>
          </p:nvPr>
        </p:nvSpPr>
        <p:spPr>
          <a:xfrm>
            <a:off x="1199456" y="2060848"/>
            <a:ext cx="9468544" cy="4339952"/>
          </a:xfrm>
        </p:spPr>
        <p:txBody>
          <a:bodyPr/>
          <a:lstStyle/>
          <a:p>
            <a:pPr marL="0" indent="0">
              <a:buNone/>
            </a:pPr>
            <a:r>
              <a:rPr lang="en-US" sz="2000" b="1" u="sng" dirty="0">
                <a:effectLst/>
                <a:latin typeface="Times New Roman" panose="02020603050405020304" pitchFamily="18" charset="0"/>
                <a:cs typeface="Times New Roman" panose="02020603050405020304" pitchFamily="18" charset="0"/>
              </a:rPr>
              <a:t>Aim</a:t>
            </a:r>
            <a:r>
              <a:rPr lang="en-US" sz="2000" b="0" i="0" dirty="0">
                <a:solidFill>
                  <a:srgbClr val="767575"/>
                </a:solidFill>
                <a:effectLst/>
                <a:latin typeface="Times New Roman" panose="02020603050405020304" pitchFamily="18" charset="0"/>
                <a:cs typeface="Times New Roman" panose="02020603050405020304" pitchFamily="18" charset="0"/>
              </a:rPr>
              <a:t>:</a:t>
            </a:r>
          </a:p>
          <a:p>
            <a:pPr marL="0" indent="0">
              <a:buNone/>
            </a:pPr>
            <a:r>
              <a:rPr lang="en-US" sz="2000" b="0" i="0" dirty="0">
                <a:solidFill>
                  <a:srgbClr val="767575"/>
                </a:solidFill>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The aim of this project is to develop a  online doctor visit web application. </a:t>
            </a:r>
            <a:r>
              <a:rPr lang="en-US" sz="2000" dirty="0">
                <a:latin typeface="Times New Roman" panose="02020603050405020304" pitchFamily="18" charset="0"/>
                <a:cs typeface="Times New Roman" panose="02020603050405020304" pitchFamily="18" charset="0"/>
              </a:rPr>
              <a:t>This research project is aimed at computerizing all the records about patients, Hospital and doctors. The concept of report production has been computerized hence, no more delay in report generation to the hospital, patient and doctor.</a:t>
            </a:r>
          </a:p>
          <a:p>
            <a:pPr marL="0" indent="0">
              <a:buNone/>
            </a:pPr>
            <a:r>
              <a:rPr lang="en-US" sz="2000" b="1" i="0" u="sng" dirty="0">
                <a:effectLst/>
                <a:latin typeface="Times New Roman" panose="02020603050405020304" pitchFamily="18" charset="0"/>
                <a:cs typeface="Times New Roman" panose="02020603050405020304" pitchFamily="18" charset="0"/>
              </a:rPr>
              <a:t>Objectives</a:t>
            </a:r>
            <a:r>
              <a:rPr lang="en-US" sz="2000" b="0" i="0" dirty="0">
                <a:effectLst/>
                <a:latin typeface="Times New Roman" panose="02020603050405020304" pitchFamily="18" charset="0"/>
                <a:cs typeface="Times New Roman" panose="02020603050405020304" pitchFamily="18" charset="0"/>
              </a:rPr>
              <a:t>: </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To create web based Online Doctor Appointment management system.</a:t>
            </a:r>
          </a:p>
          <a:p>
            <a:pPr>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To manage all patient related information</a:t>
            </a:r>
            <a:r>
              <a:rPr lang="en-US" sz="2000" dirty="0">
                <a:latin typeface="Times New Roman" panose="02020603050405020304" pitchFamily="18" charset="0"/>
                <a:cs typeface="Times New Roman" panose="02020603050405020304" pitchFamily="18" charset="0"/>
              </a:rPr>
              <a:t>.</a:t>
            </a:r>
            <a:endParaRPr lang="en-US" sz="2000" b="0"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To provide emergency information in critical situation.</a:t>
            </a:r>
            <a:endParaRPr lang="en-US" sz="2000" b="0"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2000" b="0" i="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000" b="0" i="0" dirty="0">
              <a:solidFill>
                <a:srgbClr val="767575"/>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xmlns="" val="23813621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i="1" dirty="0">
                <a:latin typeface="Times New Roman" panose="02020603050405020304" pitchFamily="18" charset="0"/>
                <a:cs typeface="Times New Roman" panose="02020603050405020304" pitchFamily="18" charset="0"/>
              </a:rPr>
              <a:t> PROPOSED ALGORITHM</a:t>
            </a:r>
          </a:p>
        </p:txBody>
      </p:sp>
      <p:sp>
        <p:nvSpPr>
          <p:cNvPr id="3" name="Content Placeholder 2">
            <a:extLst>
              <a:ext uri="{FF2B5EF4-FFF2-40B4-BE49-F238E27FC236}">
                <a16:creationId xmlns:a16="http://schemas.microsoft.com/office/drawing/2014/main" xmlns="" id="{302B3830-C16C-DE0D-4071-9B58F8A38589}"/>
              </a:ext>
            </a:extLst>
          </p:cNvPr>
          <p:cNvSpPr>
            <a:spLocks noGrp="1"/>
          </p:cNvSpPr>
          <p:nvPr>
            <p:ph idx="1"/>
          </p:nvPr>
        </p:nvSpPr>
        <p:spPr>
          <a:xfrm>
            <a:off x="1199456" y="2060848"/>
            <a:ext cx="9468544" cy="4339952"/>
          </a:xfrm>
        </p:spPr>
        <p:txBody>
          <a:bodyPr/>
          <a:lstStyle/>
          <a:p>
            <a:pPr marL="0" indent="0">
              <a:buNone/>
            </a:pPr>
            <a:endParaRPr lang="en-US" sz="2000" b="0" i="0" dirty="0">
              <a:effectLst/>
              <a:latin typeface="Times New Roman" panose="02020603050405020304" pitchFamily="18" charset="0"/>
              <a:cs typeface="Times New Roman" panose="02020603050405020304" pitchFamily="18" charset="0"/>
            </a:endParaRPr>
          </a:p>
          <a:p>
            <a:pPr marL="0" indent="0">
              <a:buNone/>
            </a:pPr>
            <a:r>
              <a:rPr lang="en-US" sz="2000" b="0" i="0" dirty="0">
                <a:solidFill>
                  <a:schemeClr val="tx1"/>
                </a:solidFill>
                <a:effectLst/>
                <a:latin typeface="Times New Roman" panose="02020603050405020304" pitchFamily="18" charset="0"/>
                <a:cs typeface="Times New Roman" panose="02020603050405020304" pitchFamily="18" charset="0"/>
              </a:rPr>
              <a:t>The proposed project is a smart appointment booking system that provides patients or any user an easy way of booking a doctor’s appointment online. This is a web based application where the patient can book the slots according to their choice online. The task sometimes becomes very </a:t>
            </a:r>
            <a:r>
              <a:rPr lang="en-US" sz="2000" dirty="0">
                <a:solidFill>
                  <a:schemeClr val="tx1"/>
                </a:solidFill>
                <a:latin typeface="Times New Roman" panose="02020603050405020304" pitchFamily="18" charset="0"/>
                <a:cs typeface="Times New Roman" panose="02020603050405020304" pitchFamily="18" charset="0"/>
              </a:rPr>
              <a:t>difficult</a:t>
            </a:r>
            <a:r>
              <a:rPr lang="en-US" sz="2000" b="0" i="0" dirty="0">
                <a:solidFill>
                  <a:schemeClr val="tx1"/>
                </a:solidFill>
                <a:effectLst/>
                <a:latin typeface="Times New Roman" panose="02020603050405020304" pitchFamily="18" charset="0"/>
                <a:cs typeface="Times New Roman" panose="02020603050405020304" pitchFamily="18" charset="0"/>
              </a:rPr>
              <a:t> for the receptionist or doctor himself in manually allotting appointments for the users as per their availability. Hence this project offers an effective solution where users can view various booking slots available and select the preferred date and time. The already booked space will be marked yellow and will not be available for anyone else for the specified time. This system also allows users to cancel their booking anytime. </a:t>
            </a:r>
            <a:r>
              <a:rPr lang="en-US" sz="2000" dirty="0">
                <a:solidFill>
                  <a:schemeClr val="tx1"/>
                </a:solidFill>
                <a:latin typeface="Times New Roman" panose="02020603050405020304" pitchFamily="18" charset="0"/>
                <a:cs typeface="Times New Roman" panose="02020603050405020304" pitchFamily="18" charset="0"/>
              </a:rPr>
              <a:t>After the treatment of the patient, the reports will also be sent to the user through this application. And medication will also be provided for the patient in the application itself.</a:t>
            </a:r>
            <a:r>
              <a:rPr lang="en-US" sz="2000" b="0" i="0" dirty="0">
                <a:solidFill>
                  <a:schemeClr val="tx1"/>
                </a:solidFill>
                <a:effectLst/>
                <a:latin typeface="Times New Roman" panose="02020603050405020304" pitchFamily="18" charset="0"/>
                <a:cs typeface="Times New Roman" panose="02020603050405020304" pitchFamily="18" charset="0"/>
              </a:rPr>
              <a:t> Problems related to the health issues can also be asked by the users and proper solutions will be specified by the doctors in the application.</a:t>
            </a:r>
          </a:p>
          <a:p>
            <a:pPr>
              <a:buFont typeface="Wingdings" panose="05000000000000000000" pitchFamily="2" charset="2"/>
              <a:buChar char="q"/>
            </a:pPr>
            <a:endParaRPr lang="en-IN" sz="2000" b="0" i="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000" b="0" i="0" dirty="0">
              <a:solidFill>
                <a:srgbClr val="767575"/>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xmlns="" val="12662054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i="1" dirty="0">
                <a:latin typeface="Times New Roman" panose="02020603050405020304" pitchFamily="18" charset="0"/>
                <a:cs typeface="Times New Roman" panose="02020603050405020304" pitchFamily="18" charset="0"/>
              </a:rPr>
              <a:t>FEATURES  </a:t>
            </a:r>
          </a:p>
        </p:txBody>
      </p:sp>
      <p:sp>
        <p:nvSpPr>
          <p:cNvPr id="3" name="Content Placeholder 2">
            <a:extLst>
              <a:ext uri="{FF2B5EF4-FFF2-40B4-BE49-F238E27FC236}">
                <a16:creationId xmlns:a16="http://schemas.microsoft.com/office/drawing/2014/main" xmlns="" id="{302B3830-C16C-DE0D-4071-9B58F8A38589}"/>
              </a:ext>
            </a:extLst>
          </p:cNvPr>
          <p:cNvSpPr>
            <a:spLocks noGrp="1"/>
          </p:cNvSpPr>
          <p:nvPr>
            <p:ph idx="1"/>
          </p:nvPr>
        </p:nvSpPr>
        <p:spPr>
          <a:xfrm>
            <a:off x="1199456" y="2060848"/>
            <a:ext cx="9468544" cy="4339952"/>
          </a:xfrm>
        </p:spPr>
        <p:txBody>
          <a:bodyPr>
            <a:normAutofit lnSpcReduction="10000"/>
          </a:bodyPr>
          <a:lstStyle/>
          <a:p>
            <a:pPr marL="0" indent="0">
              <a:buNone/>
            </a:pPr>
            <a:r>
              <a:rPr lang="en-US" sz="2000" u="sng" dirty="0"/>
              <a:t>Features of the project: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implement this application for better user experience. This application is very easy to access. Also for establishing real time communication, using modern and updated technology. So, user can see the update.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application will compatible with user device such as pc, laptop, tab and smart phone. So, user can easily access the application anytime and anywhere. This application is very simple and user friendly so ,any user can use this application easily.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also provide security so that the data is secured from dangerous activities like hacking and loss of data which is already stored.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provide the medical test reports in the application itself so the user can easily check the reports online through the application itself.</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Medication is also prescribed by the doctors in the application.</a:t>
            </a:r>
          </a:p>
          <a:p>
            <a:pPr>
              <a:buFont typeface="Wingdings" panose="05000000000000000000" pitchFamily="2" charset="2"/>
              <a:buChar char="q"/>
            </a:pPr>
            <a:endParaRPr lang="en-IN" sz="2000" b="0" i="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000" b="0" i="0" dirty="0">
              <a:solidFill>
                <a:srgbClr val="767575"/>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xmlns="" val="14462510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F21366-CF13-5C0B-ACC9-7D9A72FC90CB}"/>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TOOL SETUP</a:t>
            </a:r>
            <a:endParaRPr lang="en-IN"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42986BF-69E1-542C-171C-164A052A6ED2}"/>
              </a:ext>
            </a:extLst>
          </p:cNvPr>
          <p:cNvSpPr>
            <a:spLocks noGrp="1"/>
          </p:cNvSpPr>
          <p:nvPr>
            <p:ph idx="1"/>
          </p:nvPr>
        </p:nvSpPr>
        <p:spPr>
          <a:xfrm>
            <a:off x="1127448" y="1828799"/>
            <a:ext cx="9540552" cy="4572001"/>
          </a:xfrm>
        </p:spPr>
        <p:txBody>
          <a:bodyPr/>
          <a:lstStyle/>
          <a:p>
            <a:r>
              <a:rPr lang="en-US" dirty="0">
                <a:latin typeface="Times New Roman" panose="02020603050405020304" pitchFamily="18" charset="0"/>
                <a:cs typeface="Times New Roman" panose="02020603050405020304" pitchFamily="18" charset="0"/>
              </a:rPr>
              <a:t>Visual Studio Code is used for the front-end development .</a:t>
            </a:r>
          </a:p>
          <a:p>
            <a:r>
              <a:rPr lang="en-US" dirty="0">
                <a:latin typeface="Times New Roman" panose="02020603050405020304" pitchFamily="18" charset="0"/>
                <a:cs typeface="Times New Roman" panose="02020603050405020304" pitchFamily="18" charset="0"/>
              </a:rPr>
              <a:t>TerraER </a:t>
            </a:r>
            <a:r>
              <a:rPr lang="en-US" b="0" i="0" dirty="0">
                <a:effectLst/>
                <a:latin typeface="Times New Roman" panose="02020603050405020304" pitchFamily="18" charset="0"/>
                <a:cs typeface="Times New Roman" panose="02020603050405020304" pitchFamily="18" charset="0"/>
              </a:rPr>
              <a:t>is a simple to use application which allows you to create ER and EER diagrams in a graphic environment.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write queries with the help of MySQL. Hence, we use it for the back-end development.</a:t>
            </a:r>
          </a:p>
          <a:p>
            <a:r>
              <a:rPr lang="en-US" dirty="0">
                <a:latin typeface="Times New Roman" panose="02020603050405020304" pitchFamily="18" charset="0"/>
                <a:cs typeface="Times New Roman" panose="02020603050405020304" pitchFamily="18" charset="0"/>
              </a:rPr>
              <a:t>Star UML is a software used to create the data modelling diagrams like class diagram, use case diagram, sequence diagram, flow charts etc..</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183066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1772816"/>
            <a:ext cx="9289032" cy="2664296"/>
          </a:xfrm>
        </p:spPr>
        <p:txBody>
          <a:bodyPr/>
          <a:lstStyle/>
          <a:p>
            <a:pPr algn="ctr"/>
            <a:r>
              <a:rPr lang="en-US" sz="8000" i="1" dirty="0">
                <a:latin typeface="Times New Roman" panose="02020603050405020304" pitchFamily="18" charset="0"/>
                <a:cs typeface="Times New Roman" panose="02020603050405020304" pitchFamily="18" charset="0"/>
              </a:rPr>
              <a:t>DATA MODELLING DIAGRAMS</a:t>
            </a:r>
            <a:endParaRPr lang="en-US" dirty="0"/>
          </a:p>
        </p:txBody>
      </p:sp>
    </p:spTree>
    <p:extLst>
      <p:ext uri="{BB962C8B-B14F-4D97-AF65-F5344CB8AC3E}">
        <p14:creationId xmlns:p14="http://schemas.microsoft.com/office/powerpoint/2010/main" xmlns="" val="5426475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284</TotalTime>
  <Words>554</Words>
  <Application>Microsoft Office PowerPoint</Application>
  <PresentationFormat>Custom</PresentationFormat>
  <Paragraphs>50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Medical Design 16x9</vt:lpstr>
      <vt:lpstr> DOCTOR APPOINTMENT BOOKING SYSTEM </vt:lpstr>
      <vt:lpstr>TEAM MEMBERS</vt:lpstr>
      <vt:lpstr>PROJECT DESCRIPTION </vt:lpstr>
      <vt:lpstr>PROBLEM STATEMENT </vt:lpstr>
      <vt:lpstr>AIM &amp;OBJECTIVES</vt:lpstr>
      <vt:lpstr> PROPOSED ALGORITHM</vt:lpstr>
      <vt:lpstr>FEATURES  </vt:lpstr>
      <vt:lpstr>TOOL SETUP</vt:lpstr>
      <vt:lpstr>DATA MODELLING DIAGRAMS</vt:lpstr>
      <vt:lpstr>CLASS DIAGRAM</vt:lpstr>
      <vt:lpstr>FLOW CHART</vt:lpstr>
      <vt:lpstr>USE CASE DIAGRAM</vt:lpstr>
      <vt:lpstr>SEQUENCE DIAGRAM</vt:lpstr>
      <vt:lpstr>DATA FLOW DIAGRAM</vt:lpstr>
      <vt:lpstr>ER DIAGRAM</vt:lpstr>
      <vt:lpstr>FRONTEND</vt:lpstr>
      <vt:lpstr>GITHUB REPOSITORY</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DOCTOR APPOINTMENT BOOKING SYSTEM</dc:title>
  <dc:creator>jayasrichandana18@gmail.com</dc:creator>
  <cp:lastModifiedBy>Boddu Akshita</cp:lastModifiedBy>
  <cp:revision>3</cp:revision>
  <dcterms:created xsi:type="dcterms:W3CDTF">2022-09-21T08:40:17Z</dcterms:created>
  <dcterms:modified xsi:type="dcterms:W3CDTF">2022-10-15T12:53:25Z</dcterms:modified>
</cp:coreProperties>
</file>