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diagrams/drawing1.xml" ContentType="application/vnd.ms-office.drawingml.diagramDrawing+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quickStyle1.xml" ContentType="application/vnd.openxmlformats-officedocument.drawingml.diagramStyl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diagrams/layout1.xml" ContentType="application/vnd.openxmlformats-officedocument.drawingml.diagram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70" r:id="rId5"/>
    <p:sldId id="260" r:id="rId6"/>
    <p:sldId id="267" r:id="rId7"/>
    <p:sldId id="268" r:id="rId8"/>
    <p:sldId id="269" r:id="rId9"/>
    <p:sldId id="258" r:id="rId10"/>
    <p:sldId id="261" r:id="rId11"/>
    <p:sldId id="262" r:id="rId12"/>
    <p:sldId id="263" r:id="rId13"/>
    <p:sldId id="264" r:id="rId14"/>
    <p:sldId id="265" r:id="rId15"/>
    <p:sldId id="266"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6968" autoAdjust="0"/>
    <p:restoredTop sz="94660"/>
  </p:normalViewPr>
  <p:slideViewPr>
    <p:cSldViewPr snapToGrid="0">
      <p:cViewPr varScale="1">
        <p:scale>
          <a:sx n="72" d="100"/>
          <a:sy n="72" d="100"/>
        </p:scale>
        <p:origin x="-576" y="-96"/>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yasrichandana18@gmail.com" userId="f49563f6890a93a6" providerId="LiveId" clId="{F182C4C0-A333-415F-943F-59F092F17B50}"/>
    <pc:docChg chg="custSel addSld delSld modSld">
      <pc:chgData name="jayasrichandana18@gmail.com" userId="f49563f6890a93a6" providerId="LiveId" clId="{F182C4C0-A333-415F-943F-59F092F17B50}" dt="2022-08-10T10:18:14.323" v="747" actId="2696"/>
      <pc:docMkLst>
        <pc:docMk/>
      </pc:docMkLst>
      <pc:sldChg chg="modTransition">
        <pc:chgData name="jayasrichandana18@gmail.com" userId="f49563f6890a93a6" providerId="LiveId" clId="{F182C4C0-A333-415F-943F-59F092F17B50}" dt="2022-08-10T09:40:48.824" v="218"/>
        <pc:sldMkLst>
          <pc:docMk/>
          <pc:sldMk cId="784176034" sldId="256"/>
        </pc:sldMkLst>
      </pc:sldChg>
      <pc:sldChg chg="modTransition">
        <pc:chgData name="jayasrichandana18@gmail.com" userId="f49563f6890a93a6" providerId="LiveId" clId="{F182C4C0-A333-415F-943F-59F092F17B50}" dt="2022-08-10T09:42:12.203" v="238"/>
        <pc:sldMkLst>
          <pc:docMk/>
          <pc:sldMk cId="1815923483" sldId="257"/>
        </pc:sldMkLst>
      </pc:sldChg>
      <pc:sldChg chg="modSp mod modTransition">
        <pc:chgData name="jayasrichandana18@gmail.com" userId="f49563f6890a93a6" providerId="LiveId" clId="{F182C4C0-A333-415F-943F-59F092F17B50}" dt="2022-08-10T10:09:21.216" v="721" actId="5793"/>
        <pc:sldMkLst>
          <pc:docMk/>
          <pc:sldMk cId="1197793087" sldId="258"/>
        </pc:sldMkLst>
        <pc:spChg chg="mod">
          <ac:chgData name="jayasrichandana18@gmail.com" userId="f49563f6890a93a6" providerId="LiveId" clId="{F182C4C0-A333-415F-943F-59F092F17B50}" dt="2022-08-10T10:09:21.216" v="721" actId="5793"/>
          <ac:spMkLst>
            <pc:docMk/>
            <pc:sldMk cId="1197793087" sldId="258"/>
            <ac:spMk id="3" creationId="{99DEB8AC-7713-7D72-0B9A-B3E4A9310E0B}"/>
          </ac:spMkLst>
        </pc:spChg>
      </pc:sldChg>
      <pc:sldChg chg="modTransition">
        <pc:chgData name="jayasrichandana18@gmail.com" userId="f49563f6890a93a6" providerId="LiveId" clId="{F182C4C0-A333-415F-943F-59F092F17B50}" dt="2022-08-10T09:42:45.564" v="242"/>
        <pc:sldMkLst>
          <pc:docMk/>
          <pc:sldMk cId="423535850" sldId="259"/>
        </pc:sldMkLst>
      </pc:sldChg>
      <pc:sldChg chg="modTransition">
        <pc:chgData name="jayasrichandana18@gmail.com" userId="f49563f6890a93a6" providerId="LiveId" clId="{F182C4C0-A333-415F-943F-59F092F17B50}" dt="2022-08-10T09:42:58.675" v="243"/>
        <pc:sldMkLst>
          <pc:docMk/>
          <pc:sldMk cId="427384020" sldId="260"/>
        </pc:sldMkLst>
      </pc:sldChg>
      <pc:sldChg chg="addSp delSp modSp mod modTransition">
        <pc:chgData name="jayasrichandana18@gmail.com" userId="f49563f6890a93a6" providerId="LiveId" clId="{F182C4C0-A333-415F-943F-59F092F17B50}" dt="2022-08-10T09:44:10.859" v="254"/>
        <pc:sldMkLst>
          <pc:docMk/>
          <pc:sldMk cId="934065742" sldId="261"/>
        </pc:sldMkLst>
        <pc:spChg chg="mod">
          <ac:chgData name="jayasrichandana18@gmail.com" userId="f49563f6890a93a6" providerId="LiveId" clId="{F182C4C0-A333-415F-943F-59F092F17B50}" dt="2022-08-10T06:28:00.329" v="16" actId="14100"/>
          <ac:spMkLst>
            <pc:docMk/>
            <pc:sldMk cId="934065742" sldId="261"/>
            <ac:spMk id="2" creationId="{D2890F6E-4775-1F33-B0D4-E4795365D25B}"/>
          </ac:spMkLst>
        </pc:spChg>
        <pc:spChg chg="del mod">
          <ac:chgData name="jayasrichandana18@gmail.com" userId="f49563f6890a93a6" providerId="LiveId" clId="{F182C4C0-A333-415F-943F-59F092F17B50}" dt="2022-08-10T06:26:21.564" v="1" actId="21"/>
          <ac:spMkLst>
            <pc:docMk/>
            <pc:sldMk cId="934065742" sldId="261"/>
            <ac:spMk id="3" creationId="{BE4E7B47-37EB-8C77-A39A-187FD2F142BD}"/>
          </ac:spMkLst>
        </pc:spChg>
        <pc:spChg chg="add del mod">
          <ac:chgData name="jayasrichandana18@gmail.com" userId="f49563f6890a93a6" providerId="LiveId" clId="{F182C4C0-A333-415F-943F-59F092F17B50}" dt="2022-08-10T06:26:27.212" v="3" actId="21"/>
          <ac:spMkLst>
            <pc:docMk/>
            <pc:sldMk cId="934065742" sldId="261"/>
            <ac:spMk id="4" creationId="{1AB165FD-C37A-09DC-A883-F0C1D0DDCADE}"/>
          </ac:spMkLst>
        </pc:spChg>
        <pc:picChg chg="add del mod modCrop">
          <ac:chgData name="jayasrichandana18@gmail.com" userId="f49563f6890a93a6" providerId="LiveId" clId="{F182C4C0-A333-415F-943F-59F092F17B50}" dt="2022-08-10T06:27:44.854" v="9" actId="478"/>
          <ac:picMkLst>
            <pc:docMk/>
            <pc:sldMk cId="934065742" sldId="261"/>
            <ac:picMk id="6" creationId="{03980CD3-9371-2964-992A-9DD55B1FB6A3}"/>
          </ac:picMkLst>
        </pc:picChg>
        <pc:picChg chg="add mod">
          <ac:chgData name="jayasrichandana18@gmail.com" userId="f49563f6890a93a6" providerId="LiveId" clId="{F182C4C0-A333-415F-943F-59F092F17B50}" dt="2022-08-10T06:28:15.115" v="22" actId="14100"/>
          <ac:picMkLst>
            <pc:docMk/>
            <pc:sldMk cId="934065742" sldId="261"/>
            <ac:picMk id="7" creationId="{963E4FA4-A063-AF27-47A9-0A34E04EA268}"/>
          </ac:picMkLst>
        </pc:picChg>
      </pc:sldChg>
      <pc:sldChg chg="addSp delSp modSp mod modTransition">
        <pc:chgData name="jayasrichandana18@gmail.com" userId="f49563f6890a93a6" providerId="LiveId" clId="{F182C4C0-A333-415F-943F-59F092F17B50}" dt="2022-08-10T09:44:50.618" v="255"/>
        <pc:sldMkLst>
          <pc:docMk/>
          <pc:sldMk cId="787338298" sldId="262"/>
        </pc:sldMkLst>
        <pc:spChg chg="mod">
          <ac:chgData name="jayasrichandana18@gmail.com" userId="f49563f6890a93a6" providerId="LiveId" clId="{F182C4C0-A333-415F-943F-59F092F17B50}" dt="2022-08-10T09:40:16.275" v="210" actId="14100"/>
          <ac:spMkLst>
            <pc:docMk/>
            <pc:sldMk cId="787338298" sldId="262"/>
            <ac:spMk id="2" creationId="{13680736-1B4B-8C34-105F-8844B5769E8C}"/>
          </ac:spMkLst>
        </pc:spChg>
        <pc:spChg chg="del mod">
          <ac:chgData name="jayasrichandana18@gmail.com" userId="f49563f6890a93a6" providerId="LiveId" clId="{F182C4C0-A333-415F-943F-59F092F17B50}" dt="2022-08-10T09:38:52.337" v="201" actId="21"/>
          <ac:spMkLst>
            <pc:docMk/>
            <pc:sldMk cId="787338298" sldId="262"/>
            <ac:spMk id="3" creationId="{9BF88B35-19FB-9B4F-20FD-AFC7972E6120}"/>
          </ac:spMkLst>
        </pc:spChg>
        <pc:picChg chg="add mod">
          <ac:chgData name="jayasrichandana18@gmail.com" userId="f49563f6890a93a6" providerId="LiveId" clId="{F182C4C0-A333-415F-943F-59F092F17B50}" dt="2022-08-10T09:40:26.370" v="214" actId="14100"/>
          <ac:picMkLst>
            <pc:docMk/>
            <pc:sldMk cId="787338298" sldId="262"/>
            <ac:picMk id="5" creationId="{745B0E62-ADDD-4D4B-01E3-79AF252F984C}"/>
          </ac:picMkLst>
        </pc:picChg>
      </pc:sldChg>
      <pc:sldChg chg="addSp delSp modSp mod modTransition">
        <pc:chgData name="jayasrichandana18@gmail.com" userId="f49563f6890a93a6" providerId="LiveId" clId="{F182C4C0-A333-415F-943F-59F092F17B50}" dt="2022-08-10T09:45:02.246" v="256"/>
        <pc:sldMkLst>
          <pc:docMk/>
          <pc:sldMk cId="1999375665" sldId="263"/>
        </pc:sldMkLst>
        <pc:spChg chg="mod">
          <ac:chgData name="jayasrichandana18@gmail.com" userId="f49563f6890a93a6" providerId="LiveId" clId="{F182C4C0-A333-415F-943F-59F092F17B50}" dt="2022-08-10T06:28:59.596" v="29" actId="14100"/>
          <ac:spMkLst>
            <pc:docMk/>
            <pc:sldMk cId="1999375665" sldId="263"/>
            <ac:spMk id="2" creationId="{4580EF08-BA40-C18D-88CF-F974B82F0155}"/>
          </ac:spMkLst>
        </pc:spChg>
        <pc:spChg chg="del mod">
          <ac:chgData name="jayasrichandana18@gmail.com" userId="f49563f6890a93a6" providerId="LiveId" clId="{F182C4C0-A333-415F-943F-59F092F17B50}" dt="2022-08-10T06:28:52.306" v="24" actId="21"/>
          <ac:spMkLst>
            <pc:docMk/>
            <pc:sldMk cId="1999375665" sldId="263"/>
            <ac:spMk id="3" creationId="{9DEB2C69-0F50-1A12-2DE7-BF231295361E}"/>
          </ac:spMkLst>
        </pc:spChg>
        <pc:spChg chg="add del mod">
          <ac:chgData name="jayasrichandana18@gmail.com" userId="f49563f6890a93a6" providerId="LiveId" clId="{F182C4C0-A333-415F-943F-59F092F17B50}" dt="2022-08-10T06:29:06.026" v="32" actId="21"/>
          <ac:spMkLst>
            <pc:docMk/>
            <pc:sldMk cId="1999375665" sldId="263"/>
            <ac:spMk id="4" creationId="{1AC56B38-4296-B123-8D76-2C4F58B7FBC4}"/>
          </ac:spMkLst>
        </pc:spChg>
        <pc:picChg chg="add mod">
          <ac:chgData name="jayasrichandana18@gmail.com" userId="f49563f6890a93a6" providerId="LiveId" clId="{F182C4C0-A333-415F-943F-59F092F17B50}" dt="2022-08-10T06:29:26.769" v="40" actId="14100"/>
          <ac:picMkLst>
            <pc:docMk/>
            <pc:sldMk cId="1999375665" sldId="263"/>
            <ac:picMk id="6" creationId="{9AD76BBC-AFA4-879A-00AC-341225470B2F}"/>
          </ac:picMkLst>
        </pc:picChg>
      </pc:sldChg>
      <pc:sldChg chg="addSp delSp modSp mod modTransition">
        <pc:chgData name="jayasrichandana18@gmail.com" userId="f49563f6890a93a6" providerId="LiveId" clId="{F182C4C0-A333-415F-943F-59F092F17B50}" dt="2022-08-10T09:48:32.946" v="264" actId="14100"/>
        <pc:sldMkLst>
          <pc:docMk/>
          <pc:sldMk cId="1937871449" sldId="264"/>
        </pc:sldMkLst>
        <pc:spChg chg="del mod">
          <ac:chgData name="jayasrichandana18@gmail.com" userId="f49563f6890a93a6" providerId="LiveId" clId="{F182C4C0-A333-415F-943F-59F092F17B50}" dt="2022-08-10T09:37:23.923" v="187" actId="21"/>
          <ac:spMkLst>
            <pc:docMk/>
            <pc:sldMk cId="1937871449" sldId="264"/>
            <ac:spMk id="3" creationId="{41426FFD-885D-7F9E-4A1B-9CA8567B4019}"/>
          </ac:spMkLst>
        </pc:spChg>
        <pc:spChg chg="add del mod">
          <ac:chgData name="jayasrichandana18@gmail.com" userId="f49563f6890a93a6" providerId="LiveId" clId="{F182C4C0-A333-415F-943F-59F092F17B50}" dt="2022-08-10T09:37:37.377" v="189" actId="21"/>
          <ac:spMkLst>
            <pc:docMk/>
            <pc:sldMk cId="1937871449" sldId="264"/>
            <ac:spMk id="6" creationId="{2B39D423-6220-CF51-37D3-C544738465E6}"/>
          </ac:spMkLst>
        </pc:spChg>
        <pc:picChg chg="add del mod modCrop">
          <ac:chgData name="jayasrichandana18@gmail.com" userId="f49563f6890a93a6" providerId="LiveId" clId="{F182C4C0-A333-415F-943F-59F092F17B50}" dt="2022-08-10T09:37:18.994" v="186" actId="478"/>
          <ac:picMkLst>
            <pc:docMk/>
            <pc:sldMk cId="1937871449" sldId="264"/>
            <ac:picMk id="5" creationId="{A148D325-2696-E5E3-B7E0-36881A5CF643}"/>
          </ac:picMkLst>
        </pc:picChg>
        <pc:picChg chg="add del mod modCrop">
          <ac:chgData name="jayasrichandana18@gmail.com" userId="f49563f6890a93a6" providerId="LiveId" clId="{F182C4C0-A333-415F-943F-59F092F17B50}" dt="2022-08-10T09:38:30.288" v="195" actId="478"/>
          <ac:picMkLst>
            <pc:docMk/>
            <pc:sldMk cId="1937871449" sldId="264"/>
            <ac:picMk id="8" creationId="{E0EEC483-5432-7267-52E6-8A3064518EA5}"/>
          </ac:picMkLst>
        </pc:picChg>
        <pc:picChg chg="add mod">
          <ac:chgData name="jayasrichandana18@gmail.com" userId="f49563f6890a93a6" providerId="LiveId" clId="{F182C4C0-A333-415F-943F-59F092F17B50}" dt="2022-08-10T09:48:32.946" v="264" actId="14100"/>
          <ac:picMkLst>
            <pc:docMk/>
            <pc:sldMk cId="1937871449" sldId="264"/>
            <ac:picMk id="9" creationId="{D06311F8-CC7A-5DDF-4FB5-09A65433030E}"/>
          </ac:picMkLst>
        </pc:picChg>
      </pc:sldChg>
      <pc:sldChg chg="modSp mod modTransition">
        <pc:chgData name="jayasrichandana18@gmail.com" userId="f49563f6890a93a6" providerId="LiveId" clId="{F182C4C0-A333-415F-943F-59F092F17B50}" dt="2022-08-10T09:45:32.029" v="258"/>
        <pc:sldMkLst>
          <pc:docMk/>
          <pc:sldMk cId="69652442" sldId="265"/>
        </pc:sldMkLst>
        <pc:spChg chg="mod">
          <ac:chgData name="jayasrichandana18@gmail.com" userId="f49563f6890a93a6" providerId="LiveId" clId="{F182C4C0-A333-415F-943F-59F092F17B50}" dt="2022-08-10T09:28:48.545" v="179" actId="20577"/>
          <ac:spMkLst>
            <pc:docMk/>
            <pc:sldMk cId="69652442" sldId="265"/>
            <ac:spMk id="3" creationId="{BC4F5243-DB8A-5FE6-3F02-E922D56D98A8}"/>
          </ac:spMkLst>
        </pc:spChg>
      </pc:sldChg>
      <pc:sldChg chg="modTransition">
        <pc:chgData name="jayasrichandana18@gmail.com" userId="f49563f6890a93a6" providerId="LiveId" clId="{F182C4C0-A333-415F-943F-59F092F17B50}" dt="2022-08-10T09:46:12.112" v="263"/>
        <pc:sldMkLst>
          <pc:docMk/>
          <pc:sldMk cId="3106587706" sldId="266"/>
        </pc:sldMkLst>
      </pc:sldChg>
      <pc:sldChg chg="modTransition">
        <pc:chgData name="jayasrichandana18@gmail.com" userId="f49563f6890a93a6" providerId="LiveId" clId="{F182C4C0-A333-415F-943F-59F092F17B50}" dt="2022-08-10T09:43:42.368" v="251"/>
        <pc:sldMkLst>
          <pc:docMk/>
          <pc:sldMk cId="2137731173" sldId="267"/>
        </pc:sldMkLst>
      </pc:sldChg>
      <pc:sldChg chg="modSp new del mod">
        <pc:chgData name="jayasrichandana18@gmail.com" userId="f49563f6890a93a6" providerId="LiveId" clId="{F182C4C0-A333-415F-943F-59F092F17B50}" dt="2022-08-10T10:18:14.323" v="747" actId="2696"/>
        <pc:sldMkLst>
          <pc:docMk/>
          <pc:sldMk cId="1780749034" sldId="268"/>
        </pc:sldMkLst>
        <pc:spChg chg="mod">
          <ac:chgData name="jayasrichandana18@gmail.com" userId="f49563f6890a93a6" providerId="LiveId" clId="{F182C4C0-A333-415F-943F-59F092F17B50}" dt="2022-08-10T10:10:33.942" v="745" actId="20577"/>
          <ac:spMkLst>
            <pc:docMk/>
            <pc:sldMk cId="1780749034" sldId="268"/>
            <ac:spMk id="2" creationId="{03229D88-51FE-F217-D216-6E2B0AEF66FC}"/>
          </ac:spMkLst>
        </pc:spChg>
        <pc:spChg chg="mod">
          <ac:chgData name="jayasrichandana18@gmail.com" userId="f49563f6890a93a6" providerId="LiveId" clId="{F182C4C0-A333-415F-943F-59F092F17B50}" dt="2022-08-10T10:10:38.335" v="746" actId="14100"/>
          <ac:spMkLst>
            <pc:docMk/>
            <pc:sldMk cId="1780749034" sldId="268"/>
            <ac:spMk id="3" creationId="{25FC39B0-E253-92C0-1FBD-D0A9A14E824D}"/>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51ADA7E-9764-4948-9D7F-D583A07EACBC}"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IN"/>
        </a:p>
      </dgm:t>
    </dgm:pt>
    <dgm:pt modelId="{BCB4AA26-647F-4D39-BED1-2CB3FA119826}">
      <dgm:prSet phldrT="[Text]" custT="1"/>
      <dgm:spPr/>
      <dgm:t>
        <a:bodyPr/>
        <a:lstStyle/>
        <a:p>
          <a:r>
            <a:rPr lang="en-US" sz="2400" i="1" dirty="0">
              <a:latin typeface="Times New Roman" panose="02020603050405020304" pitchFamily="18" charset="0"/>
              <a:cs typeface="Times New Roman" panose="02020603050405020304" pitchFamily="18" charset="0"/>
            </a:rPr>
            <a:t>2110030020-Ch.Sri Chandana</a:t>
          </a:r>
          <a:endParaRPr lang="en-IN" sz="2400" i="1" dirty="0">
            <a:latin typeface="Times New Roman" panose="02020603050405020304" pitchFamily="18" charset="0"/>
            <a:cs typeface="Times New Roman" panose="02020603050405020304" pitchFamily="18" charset="0"/>
          </a:endParaRPr>
        </a:p>
      </dgm:t>
    </dgm:pt>
    <dgm:pt modelId="{7B9A44D3-940F-4EC0-B4CF-32D97EE741F3}" type="parTrans" cxnId="{9EC5BE46-FD82-4F89-895D-6A9D464F4DBA}">
      <dgm:prSet/>
      <dgm:spPr/>
      <dgm:t>
        <a:bodyPr/>
        <a:lstStyle/>
        <a:p>
          <a:endParaRPr lang="en-IN"/>
        </a:p>
      </dgm:t>
    </dgm:pt>
    <dgm:pt modelId="{F974565E-8345-4071-90EF-F607BE25EE98}" type="sibTrans" cxnId="{9EC5BE46-FD82-4F89-895D-6A9D464F4DBA}">
      <dgm:prSet/>
      <dgm:spPr/>
      <dgm:t>
        <a:bodyPr/>
        <a:lstStyle/>
        <a:p>
          <a:endParaRPr lang="en-IN"/>
        </a:p>
      </dgm:t>
    </dgm:pt>
    <dgm:pt modelId="{62DA2375-91E4-49CC-8F47-D8312E4011FD}">
      <dgm:prSet phldrT="[Text]" custT="1"/>
      <dgm:spPr/>
      <dgm:t>
        <a:bodyPr/>
        <a:lstStyle/>
        <a:p>
          <a:r>
            <a:rPr lang="en-US" sz="2400" i="1" dirty="0">
              <a:latin typeface="Times New Roman" panose="02020603050405020304" pitchFamily="18" charset="0"/>
              <a:cs typeface="Times New Roman" panose="02020603050405020304" pitchFamily="18" charset="0"/>
            </a:rPr>
            <a:t>2110030032-D.Neha</a:t>
          </a:r>
        </a:p>
      </dgm:t>
    </dgm:pt>
    <dgm:pt modelId="{B5815390-943B-4081-AFC7-0C82489F652B}" type="parTrans" cxnId="{1C081747-A75E-4264-A657-24CAC45FA84B}">
      <dgm:prSet/>
      <dgm:spPr/>
      <dgm:t>
        <a:bodyPr/>
        <a:lstStyle/>
        <a:p>
          <a:endParaRPr lang="en-IN"/>
        </a:p>
      </dgm:t>
    </dgm:pt>
    <dgm:pt modelId="{27C08EF4-5032-4600-A180-D44F683A4809}" type="sibTrans" cxnId="{1C081747-A75E-4264-A657-24CAC45FA84B}">
      <dgm:prSet/>
      <dgm:spPr/>
      <dgm:t>
        <a:bodyPr/>
        <a:lstStyle/>
        <a:p>
          <a:endParaRPr lang="en-IN"/>
        </a:p>
      </dgm:t>
    </dgm:pt>
    <dgm:pt modelId="{AF4A3E34-D105-46CD-A371-5BB49EAE1D27}">
      <dgm:prSet phldrT="[Text]" custT="1"/>
      <dgm:spPr/>
      <dgm:t>
        <a:bodyPr/>
        <a:lstStyle/>
        <a:p>
          <a:r>
            <a:rPr lang="en-US" sz="2400" i="1" dirty="0">
              <a:latin typeface="Times New Roman" panose="02020603050405020304" pitchFamily="18" charset="0"/>
              <a:cs typeface="Times New Roman" panose="02020603050405020304" pitchFamily="18" charset="0"/>
            </a:rPr>
            <a:t>2110030056-B.Akshita</a:t>
          </a:r>
          <a:endParaRPr lang="en-IN" sz="2400" i="1" dirty="0">
            <a:latin typeface="Times New Roman" panose="02020603050405020304" pitchFamily="18" charset="0"/>
            <a:cs typeface="Times New Roman" panose="02020603050405020304" pitchFamily="18" charset="0"/>
          </a:endParaRPr>
        </a:p>
      </dgm:t>
    </dgm:pt>
    <dgm:pt modelId="{CD576AEE-C4B5-4B14-BE72-9D623A90DF60}" type="parTrans" cxnId="{4B3390A6-69A8-4EA8-A9FC-005D740EFC90}">
      <dgm:prSet/>
      <dgm:spPr/>
      <dgm:t>
        <a:bodyPr/>
        <a:lstStyle/>
        <a:p>
          <a:endParaRPr lang="en-IN"/>
        </a:p>
      </dgm:t>
    </dgm:pt>
    <dgm:pt modelId="{68EACFEA-CBF3-45FA-A5CB-40E95810A7F9}" type="sibTrans" cxnId="{4B3390A6-69A8-4EA8-A9FC-005D740EFC90}">
      <dgm:prSet/>
      <dgm:spPr/>
      <dgm:t>
        <a:bodyPr/>
        <a:lstStyle/>
        <a:p>
          <a:endParaRPr lang="en-IN"/>
        </a:p>
      </dgm:t>
    </dgm:pt>
    <dgm:pt modelId="{21BD2A80-5450-4F33-BFEA-0BA1ACBD3D33}">
      <dgm:prSet phldrT="[Text]" custT="1"/>
      <dgm:spPr/>
      <dgm:t>
        <a:bodyPr/>
        <a:lstStyle/>
        <a:p>
          <a:r>
            <a:rPr lang="en-US" sz="2400" i="1" dirty="0">
              <a:latin typeface="Times New Roman" panose="02020603050405020304" pitchFamily="18" charset="0"/>
              <a:cs typeface="Times New Roman" panose="02020603050405020304" pitchFamily="18" charset="0"/>
            </a:rPr>
            <a:t>2110030457-V.Charishma</a:t>
          </a:r>
          <a:endParaRPr lang="en-IN" sz="2400" i="1" dirty="0">
            <a:latin typeface="Times New Roman" panose="02020603050405020304" pitchFamily="18" charset="0"/>
            <a:cs typeface="Times New Roman" panose="02020603050405020304" pitchFamily="18" charset="0"/>
          </a:endParaRPr>
        </a:p>
      </dgm:t>
    </dgm:pt>
    <dgm:pt modelId="{19B2C75A-C745-4694-BDF0-F8C04761D0F9}" type="parTrans" cxnId="{04D47BAF-13CC-4EA9-A81F-FAE75C70F403}">
      <dgm:prSet/>
      <dgm:spPr/>
      <dgm:t>
        <a:bodyPr/>
        <a:lstStyle/>
        <a:p>
          <a:endParaRPr lang="en-IN"/>
        </a:p>
      </dgm:t>
    </dgm:pt>
    <dgm:pt modelId="{354A32FF-7509-4783-84FF-F0BAE1203134}" type="sibTrans" cxnId="{04D47BAF-13CC-4EA9-A81F-FAE75C70F403}">
      <dgm:prSet/>
      <dgm:spPr/>
      <dgm:t>
        <a:bodyPr/>
        <a:lstStyle/>
        <a:p>
          <a:endParaRPr lang="en-IN"/>
        </a:p>
      </dgm:t>
    </dgm:pt>
    <dgm:pt modelId="{D6A0BD28-46C3-4F67-8E04-249125E2D54A}" type="pres">
      <dgm:prSet presAssocID="{F51ADA7E-9764-4948-9D7F-D583A07EACBC}" presName="Name0" presStyleCnt="0">
        <dgm:presLayoutVars>
          <dgm:chMax val="7"/>
          <dgm:chPref val="7"/>
          <dgm:dir/>
        </dgm:presLayoutVars>
      </dgm:prSet>
      <dgm:spPr/>
      <dgm:t>
        <a:bodyPr/>
        <a:lstStyle/>
        <a:p>
          <a:endParaRPr lang="en-US"/>
        </a:p>
      </dgm:t>
    </dgm:pt>
    <dgm:pt modelId="{C87E9AC4-2800-4632-9E8D-99675550BEE1}" type="pres">
      <dgm:prSet presAssocID="{F51ADA7E-9764-4948-9D7F-D583A07EACBC}" presName="Name1" presStyleCnt="0"/>
      <dgm:spPr/>
    </dgm:pt>
    <dgm:pt modelId="{58C090CA-749A-4F6E-ADF9-0275F9F98E59}" type="pres">
      <dgm:prSet presAssocID="{F51ADA7E-9764-4948-9D7F-D583A07EACBC}" presName="cycle" presStyleCnt="0"/>
      <dgm:spPr/>
    </dgm:pt>
    <dgm:pt modelId="{7AFB74FF-AE17-4630-884C-0064044A5185}" type="pres">
      <dgm:prSet presAssocID="{F51ADA7E-9764-4948-9D7F-D583A07EACBC}" presName="srcNode" presStyleLbl="node1" presStyleIdx="0" presStyleCnt="4"/>
      <dgm:spPr/>
    </dgm:pt>
    <dgm:pt modelId="{3FBE57ED-5991-4BB3-9870-00DDFC4F818B}" type="pres">
      <dgm:prSet presAssocID="{F51ADA7E-9764-4948-9D7F-D583A07EACBC}" presName="conn" presStyleLbl="parChTrans1D2" presStyleIdx="0" presStyleCnt="1"/>
      <dgm:spPr/>
      <dgm:t>
        <a:bodyPr/>
        <a:lstStyle/>
        <a:p>
          <a:endParaRPr lang="en-US"/>
        </a:p>
      </dgm:t>
    </dgm:pt>
    <dgm:pt modelId="{AFDEEB3F-F347-4F04-90BC-B5B9FC585B67}" type="pres">
      <dgm:prSet presAssocID="{F51ADA7E-9764-4948-9D7F-D583A07EACBC}" presName="extraNode" presStyleLbl="node1" presStyleIdx="0" presStyleCnt="4"/>
      <dgm:spPr/>
    </dgm:pt>
    <dgm:pt modelId="{141089B3-AD62-47E2-85E5-2566D8B0E91E}" type="pres">
      <dgm:prSet presAssocID="{F51ADA7E-9764-4948-9D7F-D583A07EACBC}" presName="dstNode" presStyleLbl="node1" presStyleIdx="0" presStyleCnt="4"/>
      <dgm:spPr/>
    </dgm:pt>
    <dgm:pt modelId="{17ACC8CA-2403-4595-8C33-0F275F5AB0F8}" type="pres">
      <dgm:prSet presAssocID="{BCB4AA26-647F-4D39-BED1-2CB3FA119826}" presName="text_1" presStyleLbl="node1" presStyleIdx="0" presStyleCnt="4">
        <dgm:presLayoutVars>
          <dgm:bulletEnabled val="1"/>
        </dgm:presLayoutVars>
      </dgm:prSet>
      <dgm:spPr/>
      <dgm:t>
        <a:bodyPr/>
        <a:lstStyle/>
        <a:p>
          <a:endParaRPr lang="en-US"/>
        </a:p>
      </dgm:t>
    </dgm:pt>
    <dgm:pt modelId="{F9F7E9C6-84E9-42B7-A4F8-86ACDE3ED3B0}" type="pres">
      <dgm:prSet presAssocID="{BCB4AA26-647F-4D39-BED1-2CB3FA119826}" presName="accent_1" presStyleCnt="0"/>
      <dgm:spPr/>
    </dgm:pt>
    <dgm:pt modelId="{D1A05AC5-117B-4812-AECA-7890C4A9D08F}" type="pres">
      <dgm:prSet presAssocID="{BCB4AA26-647F-4D39-BED1-2CB3FA119826}" presName="accentRepeatNode" presStyleLbl="solidFgAcc1" presStyleIdx="0" presStyleCnt="4"/>
      <dgm:spPr/>
    </dgm:pt>
    <dgm:pt modelId="{8E7A26A7-FFBD-469E-9A98-8D1D62B01A8E}" type="pres">
      <dgm:prSet presAssocID="{62DA2375-91E4-49CC-8F47-D8312E4011FD}" presName="text_2" presStyleLbl="node1" presStyleIdx="1" presStyleCnt="4">
        <dgm:presLayoutVars>
          <dgm:bulletEnabled val="1"/>
        </dgm:presLayoutVars>
      </dgm:prSet>
      <dgm:spPr/>
      <dgm:t>
        <a:bodyPr/>
        <a:lstStyle/>
        <a:p>
          <a:endParaRPr lang="en-US"/>
        </a:p>
      </dgm:t>
    </dgm:pt>
    <dgm:pt modelId="{818EBE1C-2134-4E1F-8E07-37277FAC8471}" type="pres">
      <dgm:prSet presAssocID="{62DA2375-91E4-49CC-8F47-D8312E4011FD}" presName="accent_2" presStyleCnt="0"/>
      <dgm:spPr/>
    </dgm:pt>
    <dgm:pt modelId="{2750A95A-502D-4EAC-8D55-227296A533AE}" type="pres">
      <dgm:prSet presAssocID="{62DA2375-91E4-49CC-8F47-D8312E4011FD}" presName="accentRepeatNode" presStyleLbl="solidFgAcc1" presStyleIdx="1" presStyleCnt="4"/>
      <dgm:spPr/>
    </dgm:pt>
    <dgm:pt modelId="{7A881376-4E37-4B10-88A9-C5275C19DA56}" type="pres">
      <dgm:prSet presAssocID="{AF4A3E34-D105-46CD-A371-5BB49EAE1D27}" presName="text_3" presStyleLbl="node1" presStyleIdx="2" presStyleCnt="4">
        <dgm:presLayoutVars>
          <dgm:bulletEnabled val="1"/>
        </dgm:presLayoutVars>
      </dgm:prSet>
      <dgm:spPr/>
      <dgm:t>
        <a:bodyPr/>
        <a:lstStyle/>
        <a:p>
          <a:endParaRPr lang="en-US"/>
        </a:p>
      </dgm:t>
    </dgm:pt>
    <dgm:pt modelId="{25F00B77-4037-4879-AF1E-8E7E8BB639C9}" type="pres">
      <dgm:prSet presAssocID="{AF4A3E34-D105-46CD-A371-5BB49EAE1D27}" presName="accent_3" presStyleCnt="0"/>
      <dgm:spPr/>
    </dgm:pt>
    <dgm:pt modelId="{31CFA489-D778-4664-8654-8124377E05B4}" type="pres">
      <dgm:prSet presAssocID="{AF4A3E34-D105-46CD-A371-5BB49EAE1D27}" presName="accentRepeatNode" presStyleLbl="solidFgAcc1" presStyleIdx="2" presStyleCnt="4"/>
      <dgm:spPr/>
    </dgm:pt>
    <dgm:pt modelId="{91F4AAE0-253A-419D-9742-094D7A5F66D9}" type="pres">
      <dgm:prSet presAssocID="{21BD2A80-5450-4F33-BFEA-0BA1ACBD3D33}" presName="text_4" presStyleLbl="node1" presStyleIdx="3" presStyleCnt="4">
        <dgm:presLayoutVars>
          <dgm:bulletEnabled val="1"/>
        </dgm:presLayoutVars>
      </dgm:prSet>
      <dgm:spPr/>
      <dgm:t>
        <a:bodyPr/>
        <a:lstStyle/>
        <a:p>
          <a:endParaRPr lang="en-US"/>
        </a:p>
      </dgm:t>
    </dgm:pt>
    <dgm:pt modelId="{667F0C4D-B478-4741-8032-CE7ACB0755B3}" type="pres">
      <dgm:prSet presAssocID="{21BD2A80-5450-4F33-BFEA-0BA1ACBD3D33}" presName="accent_4" presStyleCnt="0"/>
      <dgm:spPr/>
    </dgm:pt>
    <dgm:pt modelId="{DD1A93CD-25AA-4C45-8214-0E8C10F5AB0A}" type="pres">
      <dgm:prSet presAssocID="{21BD2A80-5450-4F33-BFEA-0BA1ACBD3D33}" presName="accentRepeatNode" presStyleLbl="solidFgAcc1" presStyleIdx="3" presStyleCnt="4"/>
      <dgm:spPr/>
    </dgm:pt>
  </dgm:ptLst>
  <dgm:cxnLst>
    <dgm:cxn modelId="{AB7807F5-0DFA-4BC2-8895-92B0481B2C9F}" type="presOf" srcId="{AF4A3E34-D105-46CD-A371-5BB49EAE1D27}" destId="{7A881376-4E37-4B10-88A9-C5275C19DA56}" srcOrd="0" destOrd="0" presId="urn:microsoft.com/office/officeart/2008/layout/VerticalCurvedList"/>
    <dgm:cxn modelId="{9EC5BE46-FD82-4F89-895D-6A9D464F4DBA}" srcId="{F51ADA7E-9764-4948-9D7F-D583A07EACBC}" destId="{BCB4AA26-647F-4D39-BED1-2CB3FA119826}" srcOrd="0" destOrd="0" parTransId="{7B9A44D3-940F-4EC0-B4CF-32D97EE741F3}" sibTransId="{F974565E-8345-4071-90EF-F607BE25EE98}"/>
    <dgm:cxn modelId="{BFB3439D-46FE-497F-9686-B2C138C7ECE6}" type="presOf" srcId="{F51ADA7E-9764-4948-9D7F-D583A07EACBC}" destId="{D6A0BD28-46C3-4F67-8E04-249125E2D54A}" srcOrd="0" destOrd="0" presId="urn:microsoft.com/office/officeart/2008/layout/VerticalCurvedList"/>
    <dgm:cxn modelId="{EBB3CDD3-E7D5-4924-AAC5-807F9DE64374}" type="presOf" srcId="{62DA2375-91E4-49CC-8F47-D8312E4011FD}" destId="{8E7A26A7-FFBD-469E-9A98-8D1D62B01A8E}" srcOrd="0" destOrd="0" presId="urn:microsoft.com/office/officeart/2008/layout/VerticalCurvedList"/>
    <dgm:cxn modelId="{DD0F00E7-2E73-4759-8F54-589B65114282}" type="presOf" srcId="{BCB4AA26-647F-4D39-BED1-2CB3FA119826}" destId="{17ACC8CA-2403-4595-8C33-0F275F5AB0F8}" srcOrd="0" destOrd="0" presId="urn:microsoft.com/office/officeart/2008/layout/VerticalCurvedList"/>
    <dgm:cxn modelId="{0DCE60E4-106C-45B1-B6A5-6D6BE27F2F3D}" type="presOf" srcId="{F974565E-8345-4071-90EF-F607BE25EE98}" destId="{3FBE57ED-5991-4BB3-9870-00DDFC4F818B}" srcOrd="0" destOrd="0" presId="urn:microsoft.com/office/officeart/2008/layout/VerticalCurvedList"/>
    <dgm:cxn modelId="{B6334EF8-9598-4C2F-9692-8BC1728B9EC0}" type="presOf" srcId="{21BD2A80-5450-4F33-BFEA-0BA1ACBD3D33}" destId="{91F4AAE0-253A-419D-9742-094D7A5F66D9}" srcOrd="0" destOrd="0" presId="urn:microsoft.com/office/officeart/2008/layout/VerticalCurvedList"/>
    <dgm:cxn modelId="{1C081747-A75E-4264-A657-24CAC45FA84B}" srcId="{F51ADA7E-9764-4948-9D7F-D583A07EACBC}" destId="{62DA2375-91E4-49CC-8F47-D8312E4011FD}" srcOrd="1" destOrd="0" parTransId="{B5815390-943B-4081-AFC7-0C82489F652B}" sibTransId="{27C08EF4-5032-4600-A180-D44F683A4809}"/>
    <dgm:cxn modelId="{4B3390A6-69A8-4EA8-A9FC-005D740EFC90}" srcId="{F51ADA7E-9764-4948-9D7F-D583A07EACBC}" destId="{AF4A3E34-D105-46CD-A371-5BB49EAE1D27}" srcOrd="2" destOrd="0" parTransId="{CD576AEE-C4B5-4B14-BE72-9D623A90DF60}" sibTransId="{68EACFEA-CBF3-45FA-A5CB-40E95810A7F9}"/>
    <dgm:cxn modelId="{04D47BAF-13CC-4EA9-A81F-FAE75C70F403}" srcId="{F51ADA7E-9764-4948-9D7F-D583A07EACBC}" destId="{21BD2A80-5450-4F33-BFEA-0BA1ACBD3D33}" srcOrd="3" destOrd="0" parTransId="{19B2C75A-C745-4694-BDF0-F8C04761D0F9}" sibTransId="{354A32FF-7509-4783-84FF-F0BAE1203134}"/>
    <dgm:cxn modelId="{81B72354-8713-4492-AA38-076A3310BF7C}" type="presParOf" srcId="{D6A0BD28-46C3-4F67-8E04-249125E2D54A}" destId="{C87E9AC4-2800-4632-9E8D-99675550BEE1}" srcOrd="0" destOrd="0" presId="urn:microsoft.com/office/officeart/2008/layout/VerticalCurvedList"/>
    <dgm:cxn modelId="{FCCC4846-B86D-449C-BBA0-2C91FD077F68}" type="presParOf" srcId="{C87E9AC4-2800-4632-9E8D-99675550BEE1}" destId="{58C090CA-749A-4F6E-ADF9-0275F9F98E59}" srcOrd="0" destOrd="0" presId="urn:microsoft.com/office/officeart/2008/layout/VerticalCurvedList"/>
    <dgm:cxn modelId="{0F2A662A-F2E8-43FC-85DB-ACD86DA1663C}" type="presParOf" srcId="{58C090CA-749A-4F6E-ADF9-0275F9F98E59}" destId="{7AFB74FF-AE17-4630-884C-0064044A5185}" srcOrd="0" destOrd="0" presId="urn:microsoft.com/office/officeart/2008/layout/VerticalCurvedList"/>
    <dgm:cxn modelId="{1AA3EA05-D95A-4BA8-9E60-A714DD708035}" type="presParOf" srcId="{58C090CA-749A-4F6E-ADF9-0275F9F98E59}" destId="{3FBE57ED-5991-4BB3-9870-00DDFC4F818B}" srcOrd="1" destOrd="0" presId="urn:microsoft.com/office/officeart/2008/layout/VerticalCurvedList"/>
    <dgm:cxn modelId="{2661B668-954E-4CB9-84E8-C4F9CA0AF7D7}" type="presParOf" srcId="{58C090CA-749A-4F6E-ADF9-0275F9F98E59}" destId="{AFDEEB3F-F347-4F04-90BC-B5B9FC585B67}" srcOrd="2" destOrd="0" presId="urn:microsoft.com/office/officeart/2008/layout/VerticalCurvedList"/>
    <dgm:cxn modelId="{825D865F-8E55-4B40-A1CE-BC99B16D24F6}" type="presParOf" srcId="{58C090CA-749A-4F6E-ADF9-0275F9F98E59}" destId="{141089B3-AD62-47E2-85E5-2566D8B0E91E}" srcOrd="3" destOrd="0" presId="urn:microsoft.com/office/officeart/2008/layout/VerticalCurvedList"/>
    <dgm:cxn modelId="{27F42DC7-B44B-4DC1-B74A-870A731DEF14}" type="presParOf" srcId="{C87E9AC4-2800-4632-9E8D-99675550BEE1}" destId="{17ACC8CA-2403-4595-8C33-0F275F5AB0F8}" srcOrd="1" destOrd="0" presId="urn:microsoft.com/office/officeart/2008/layout/VerticalCurvedList"/>
    <dgm:cxn modelId="{4C9E0424-AB9D-470A-BA13-C15C4A0F2B59}" type="presParOf" srcId="{C87E9AC4-2800-4632-9E8D-99675550BEE1}" destId="{F9F7E9C6-84E9-42B7-A4F8-86ACDE3ED3B0}" srcOrd="2" destOrd="0" presId="urn:microsoft.com/office/officeart/2008/layout/VerticalCurvedList"/>
    <dgm:cxn modelId="{26021425-BEA0-4E94-8B6D-CB2A6B930423}" type="presParOf" srcId="{F9F7E9C6-84E9-42B7-A4F8-86ACDE3ED3B0}" destId="{D1A05AC5-117B-4812-AECA-7890C4A9D08F}" srcOrd="0" destOrd="0" presId="urn:microsoft.com/office/officeart/2008/layout/VerticalCurvedList"/>
    <dgm:cxn modelId="{FB2300DE-5497-4CB1-AA5A-A15B71EFAE30}" type="presParOf" srcId="{C87E9AC4-2800-4632-9E8D-99675550BEE1}" destId="{8E7A26A7-FFBD-469E-9A98-8D1D62B01A8E}" srcOrd="3" destOrd="0" presId="urn:microsoft.com/office/officeart/2008/layout/VerticalCurvedList"/>
    <dgm:cxn modelId="{0E544695-9E6D-4194-A3FA-9B8CE390498D}" type="presParOf" srcId="{C87E9AC4-2800-4632-9E8D-99675550BEE1}" destId="{818EBE1C-2134-4E1F-8E07-37277FAC8471}" srcOrd="4" destOrd="0" presId="urn:microsoft.com/office/officeart/2008/layout/VerticalCurvedList"/>
    <dgm:cxn modelId="{85BC816F-841A-4798-AC6C-76AD015E0D96}" type="presParOf" srcId="{818EBE1C-2134-4E1F-8E07-37277FAC8471}" destId="{2750A95A-502D-4EAC-8D55-227296A533AE}" srcOrd="0" destOrd="0" presId="urn:microsoft.com/office/officeart/2008/layout/VerticalCurvedList"/>
    <dgm:cxn modelId="{3E3C4E7E-5914-4C7A-AD8F-206BF12EC2E9}" type="presParOf" srcId="{C87E9AC4-2800-4632-9E8D-99675550BEE1}" destId="{7A881376-4E37-4B10-88A9-C5275C19DA56}" srcOrd="5" destOrd="0" presId="urn:microsoft.com/office/officeart/2008/layout/VerticalCurvedList"/>
    <dgm:cxn modelId="{6F53018D-6159-4A37-9134-56B1574A7ECD}" type="presParOf" srcId="{C87E9AC4-2800-4632-9E8D-99675550BEE1}" destId="{25F00B77-4037-4879-AF1E-8E7E8BB639C9}" srcOrd="6" destOrd="0" presId="urn:microsoft.com/office/officeart/2008/layout/VerticalCurvedList"/>
    <dgm:cxn modelId="{B515FA1F-7065-4A54-BDF8-D9718A8ECA25}" type="presParOf" srcId="{25F00B77-4037-4879-AF1E-8E7E8BB639C9}" destId="{31CFA489-D778-4664-8654-8124377E05B4}" srcOrd="0" destOrd="0" presId="urn:microsoft.com/office/officeart/2008/layout/VerticalCurvedList"/>
    <dgm:cxn modelId="{F5DA585D-E2E5-4C40-A6A4-8D9C6BCF3832}" type="presParOf" srcId="{C87E9AC4-2800-4632-9E8D-99675550BEE1}" destId="{91F4AAE0-253A-419D-9742-094D7A5F66D9}" srcOrd="7" destOrd="0" presId="urn:microsoft.com/office/officeart/2008/layout/VerticalCurvedList"/>
    <dgm:cxn modelId="{82C0E7DE-03FF-4532-9D5F-CC32E378FD79}" type="presParOf" srcId="{C87E9AC4-2800-4632-9E8D-99675550BEE1}" destId="{667F0C4D-B478-4741-8032-CE7ACB0755B3}" srcOrd="8" destOrd="0" presId="urn:microsoft.com/office/officeart/2008/layout/VerticalCurvedList"/>
    <dgm:cxn modelId="{4D1B3F90-F495-4D26-AE61-9985182DDBD1}" type="presParOf" srcId="{667F0C4D-B478-4741-8032-CE7ACB0755B3}" destId="{DD1A93CD-25AA-4C45-8214-0E8C10F5AB0A}" srcOrd="0" destOrd="0" presId="urn:microsoft.com/office/officeart/2008/layout/VerticalCurvedList"/>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BE57ED-5991-4BB3-9870-00DDFC4F818B}">
      <dsp:nvSpPr>
        <dsp:cNvPr id="0" name=""/>
        <dsp:cNvSpPr/>
      </dsp:nvSpPr>
      <dsp:spPr>
        <a:xfrm>
          <a:off x="-3927635" y="-603051"/>
          <a:ext cx="4680823" cy="4680823"/>
        </a:xfrm>
        <a:prstGeom prst="blockArc">
          <a:avLst>
            <a:gd name="adj1" fmla="val 18900000"/>
            <a:gd name="adj2" fmla="val 2700000"/>
            <a:gd name="adj3" fmla="val 461"/>
          </a:avLst>
        </a:pr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7ACC8CA-2403-4595-8C33-0F275F5AB0F8}">
      <dsp:nvSpPr>
        <dsp:cNvPr id="0" name=""/>
        <dsp:cNvSpPr/>
      </dsp:nvSpPr>
      <dsp:spPr>
        <a:xfrm>
          <a:off x="394714" y="267136"/>
          <a:ext cx="9690830" cy="534550"/>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24300" tIns="60960" rIns="60960" bIns="60960" numCol="1" spcCol="1270" anchor="ctr" anchorCtr="0">
          <a:noAutofit/>
        </a:bodyPr>
        <a:lstStyle/>
        <a:p>
          <a:pPr marL="0" lvl="0" indent="0" algn="l" defTabSz="1066800">
            <a:lnSpc>
              <a:spcPct val="90000"/>
            </a:lnSpc>
            <a:spcBef>
              <a:spcPct val="0"/>
            </a:spcBef>
            <a:spcAft>
              <a:spcPct val="35000"/>
            </a:spcAft>
            <a:buNone/>
          </a:pPr>
          <a:r>
            <a:rPr lang="en-US" sz="2400" i="1" kern="1200" dirty="0">
              <a:latin typeface="Times New Roman" panose="02020603050405020304" pitchFamily="18" charset="0"/>
              <a:cs typeface="Times New Roman" panose="02020603050405020304" pitchFamily="18" charset="0"/>
            </a:rPr>
            <a:t>2110030020-Ch.Sri Chandana</a:t>
          </a:r>
          <a:endParaRPr lang="en-IN" sz="2400" i="1" kern="1200" dirty="0">
            <a:latin typeface="Times New Roman" panose="02020603050405020304" pitchFamily="18" charset="0"/>
            <a:cs typeface="Times New Roman" panose="02020603050405020304" pitchFamily="18" charset="0"/>
          </a:endParaRPr>
        </a:p>
      </dsp:txBody>
      <dsp:txXfrm>
        <a:off x="394714" y="267136"/>
        <a:ext cx="9690830" cy="534550"/>
      </dsp:txXfrm>
    </dsp:sp>
    <dsp:sp modelId="{D1A05AC5-117B-4812-AECA-7890C4A9D08F}">
      <dsp:nvSpPr>
        <dsp:cNvPr id="0" name=""/>
        <dsp:cNvSpPr/>
      </dsp:nvSpPr>
      <dsp:spPr>
        <a:xfrm>
          <a:off x="60620" y="200317"/>
          <a:ext cx="668188" cy="668188"/>
        </a:xfrm>
        <a:prstGeom prst="ellipse">
          <a:avLst/>
        </a:prstGeom>
        <a:solidFill>
          <a:schemeClr val="l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E7A26A7-FFBD-469E-9A98-8D1D62B01A8E}">
      <dsp:nvSpPr>
        <dsp:cNvPr id="0" name=""/>
        <dsp:cNvSpPr/>
      </dsp:nvSpPr>
      <dsp:spPr>
        <a:xfrm>
          <a:off x="701185" y="1069101"/>
          <a:ext cx="9384360" cy="534550"/>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24300" tIns="60960" rIns="60960" bIns="60960" numCol="1" spcCol="1270" anchor="ctr" anchorCtr="0">
          <a:noAutofit/>
        </a:bodyPr>
        <a:lstStyle/>
        <a:p>
          <a:pPr marL="0" lvl="0" indent="0" algn="l" defTabSz="1066800">
            <a:lnSpc>
              <a:spcPct val="90000"/>
            </a:lnSpc>
            <a:spcBef>
              <a:spcPct val="0"/>
            </a:spcBef>
            <a:spcAft>
              <a:spcPct val="35000"/>
            </a:spcAft>
            <a:buNone/>
          </a:pPr>
          <a:r>
            <a:rPr lang="en-US" sz="2400" i="1" kern="1200" dirty="0">
              <a:latin typeface="Times New Roman" panose="02020603050405020304" pitchFamily="18" charset="0"/>
              <a:cs typeface="Times New Roman" panose="02020603050405020304" pitchFamily="18" charset="0"/>
            </a:rPr>
            <a:t>2110030032-D.Neha</a:t>
          </a:r>
        </a:p>
      </dsp:txBody>
      <dsp:txXfrm>
        <a:off x="701185" y="1069101"/>
        <a:ext cx="9384360" cy="534550"/>
      </dsp:txXfrm>
    </dsp:sp>
    <dsp:sp modelId="{2750A95A-502D-4EAC-8D55-227296A533AE}">
      <dsp:nvSpPr>
        <dsp:cNvPr id="0" name=""/>
        <dsp:cNvSpPr/>
      </dsp:nvSpPr>
      <dsp:spPr>
        <a:xfrm>
          <a:off x="367090" y="1002282"/>
          <a:ext cx="668188" cy="668188"/>
        </a:xfrm>
        <a:prstGeom prst="ellipse">
          <a:avLst/>
        </a:prstGeom>
        <a:solidFill>
          <a:schemeClr val="l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A881376-4E37-4B10-88A9-C5275C19DA56}">
      <dsp:nvSpPr>
        <dsp:cNvPr id="0" name=""/>
        <dsp:cNvSpPr/>
      </dsp:nvSpPr>
      <dsp:spPr>
        <a:xfrm>
          <a:off x="701185" y="1871067"/>
          <a:ext cx="9384360" cy="534550"/>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24300" tIns="60960" rIns="60960" bIns="60960" numCol="1" spcCol="1270" anchor="ctr" anchorCtr="0">
          <a:noAutofit/>
        </a:bodyPr>
        <a:lstStyle/>
        <a:p>
          <a:pPr marL="0" lvl="0" indent="0" algn="l" defTabSz="1066800">
            <a:lnSpc>
              <a:spcPct val="90000"/>
            </a:lnSpc>
            <a:spcBef>
              <a:spcPct val="0"/>
            </a:spcBef>
            <a:spcAft>
              <a:spcPct val="35000"/>
            </a:spcAft>
            <a:buNone/>
          </a:pPr>
          <a:r>
            <a:rPr lang="en-US" sz="2400" i="1" kern="1200" dirty="0">
              <a:latin typeface="Times New Roman" panose="02020603050405020304" pitchFamily="18" charset="0"/>
              <a:cs typeface="Times New Roman" panose="02020603050405020304" pitchFamily="18" charset="0"/>
            </a:rPr>
            <a:t>2110030056-B.Akshita</a:t>
          </a:r>
          <a:endParaRPr lang="en-IN" sz="2400" i="1" kern="1200" dirty="0">
            <a:latin typeface="Times New Roman" panose="02020603050405020304" pitchFamily="18" charset="0"/>
            <a:cs typeface="Times New Roman" panose="02020603050405020304" pitchFamily="18" charset="0"/>
          </a:endParaRPr>
        </a:p>
      </dsp:txBody>
      <dsp:txXfrm>
        <a:off x="701185" y="1871067"/>
        <a:ext cx="9384360" cy="534550"/>
      </dsp:txXfrm>
    </dsp:sp>
    <dsp:sp modelId="{31CFA489-D778-4664-8654-8124377E05B4}">
      <dsp:nvSpPr>
        <dsp:cNvPr id="0" name=""/>
        <dsp:cNvSpPr/>
      </dsp:nvSpPr>
      <dsp:spPr>
        <a:xfrm>
          <a:off x="367090" y="1804248"/>
          <a:ext cx="668188" cy="668188"/>
        </a:xfrm>
        <a:prstGeom prst="ellipse">
          <a:avLst/>
        </a:prstGeom>
        <a:solidFill>
          <a:schemeClr val="l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1F4AAE0-253A-419D-9742-094D7A5F66D9}">
      <dsp:nvSpPr>
        <dsp:cNvPr id="0" name=""/>
        <dsp:cNvSpPr/>
      </dsp:nvSpPr>
      <dsp:spPr>
        <a:xfrm>
          <a:off x="394714" y="2673032"/>
          <a:ext cx="9690830" cy="534550"/>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24300" tIns="60960" rIns="60960" bIns="60960" numCol="1" spcCol="1270" anchor="ctr" anchorCtr="0">
          <a:noAutofit/>
        </a:bodyPr>
        <a:lstStyle/>
        <a:p>
          <a:pPr marL="0" lvl="0" indent="0" algn="l" defTabSz="1066800">
            <a:lnSpc>
              <a:spcPct val="90000"/>
            </a:lnSpc>
            <a:spcBef>
              <a:spcPct val="0"/>
            </a:spcBef>
            <a:spcAft>
              <a:spcPct val="35000"/>
            </a:spcAft>
            <a:buNone/>
          </a:pPr>
          <a:r>
            <a:rPr lang="en-US" sz="2400" i="1" kern="1200" dirty="0">
              <a:latin typeface="Times New Roman" panose="02020603050405020304" pitchFamily="18" charset="0"/>
              <a:cs typeface="Times New Roman" panose="02020603050405020304" pitchFamily="18" charset="0"/>
            </a:rPr>
            <a:t>2110030457-V.Charishma</a:t>
          </a:r>
          <a:endParaRPr lang="en-IN" sz="2400" i="1" kern="1200" dirty="0">
            <a:latin typeface="Times New Roman" panose="02020603050405020304" pitchFamily="18" charset="0"/>
            <a:cs typeface="Times New Roman" panose="02020603050405020304" pitchFamily="18" charset="0"/>
          </a:endParaRPr>
        </a:p>
      </dsp:txBody>
      <dsp:txXfrm>
        <a:off x="394714" y="2673032"/>
        <a:ext cx="9690830" cy="534550"/>
      </dsp:txXfrm>
    </dsp:sp>
    <dsp:sp modelId="{DD1A93CD-25AA-4C45-8214-0E8C10F5AB0A}">
      <dsp:nvSpPr>
        <dsp:cNvPr id="0" name=""/>
        <dsp:cNvSpPr/>
      </dsp:nvSpPr>
      <dsp:spPr>
        <a:xfrm>
          <a:off x="60620" y="2606213"/>
          <a:ext cx="668188" cy="668188"/>
        </a:xfrm>
        <a:prstGeom prst="ellipse">
          <a:avLst/>
        </a:prstGeom>
        <a:solidFill>
          <a:schemeClr val="l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10/15/2022</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10/15/2022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10/15/2022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10/15/2022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10/15/2022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10/15/2022</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F17EC734-1620-0C53-81A8-11E53FA2CE3A}"/>
              </a:ext>
            </a:extLst>
          </p:cNvPr>
          <p:cNvSpPr>
            <a:spLocks noGrp="1"/>
          </p:cNvSpPr>
          <p:nvPr>
            <p:ph type="subTitle" idx="1"/>
          </p:nvPr>
        </p:nvSpPr>
        <p:spPr>
          <a:xfrm>
            <a:off x="1479714" y="1689402"/>
            <a:ext cx="9574393" cy="1976150"/>
          </a:xfrm>
        </p:spPr>
        <p:txBody>
          <a:bodyPr>
            <a:normAutofit lnSpcReduction="10000"/>
          </a:bodyPr>
          <a:lstStyle/>
          <a:p>
            <a:pPr algn="ctr"/>
            <a:r>
              <a:rPr lang="en-US" sz="6000" b="1" i="1" dirty="0">
                <a:latin typeface="Times New Roman" panose="02020603050405020304" pitchFamily="18" charset="0"/>
                <a:cs typeface="Times New Roman" panose="02020603050405020304" pitchFamily="18" charset="0"/>
              </a:rPr>
              <a:t>ONLINE DOCTOR APPOINTMENT SYSTEM</a:t>
            </a:r>
          </a:p>
          <a:p>
            <a:pPr algn="ctr"/>
            <a:endParaRPr lang="en-IN" sz="6000" b="1" i="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xmlns="" id="{BF931ABD-629E-BEE5-25FC-18A0938E1AD5}"/>
              </a:ext>
            </a:extLst>
          </p:cNvPr>
          <p:cNvSpPr txBox="1"/>
          <p:nvPr/>
        </p:nvSpPr>
        <p:spPr>
          <a:xfrm>
            <a:off x="4129377" y="4119487"/>
            <a:ext cx="3718988" cy="646331"/>
          </a:xfrm>
          <a:prstGeom prst="rect">
            <a:avLst/>
          </a:prstGeom>
          <a:noFill/>
        </p:spPr>
        <p:txBody>
          <a:bodyPr wrap="square" rtlCol="0">
            <a:spAutoFit/>
          </a:bodyPr>
          <a:lstStyle/>
          <a:p>
            <a:r>
              <a:rPr lang="en-US" sz="3600" b="1" i="1" dirty="0">
                <a:latin typeface="Times New Roman" panose="02020603050405020304" pitchFamily="18" charset="0"/>
                <a:cs typeface="Times New Roman" panose="02020603050405020304" pitchFamily="18" charset="0"/>
              </a:rPr>
              <a:t>Project Review-1</a:t>
            </a:r>
            <a:endParaRPr lang="en-IN" sz="3600" b="1"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784176034"/>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6000">
        <p15:prstTrans prst="curtains"/>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2890F6E-4775-1F33-B0D4-E4795365D25B}"/>
              </a:ext>
            </a:extLst>
          </p:cNvPr>
          <p:cNvSpPr>
            <a:spLocks noGrp="1"/>
          </p:cNvSpPr>
          <p:nvPr>
            <p:ph type="title"/>
          </p:nvPr>
        </p:nvSpPr>
        <p:spPr>
          <a:xfrm>
            <a:off x="685801" y="182881"/>
            <a:ext cx="10131425" cy="850790"/>
          </a:xfrm>
        </p:spPr>
        <p:txBody>
          <a:bodyPr>
            <a:normAutofit/>
          </a:bodyPr>
          <a:lstStyle/>
          <a:p>
            <a:r>
              <a:rPr lang="en-US" sz="4000" b="1" i="1" dirty="0">
                <a:latin typeface="Times New Roman" panose="02020603050405020304" pitchFamily="18" charset="0"/>
                <a:cs typeface="Times New Roman" panose="02020603050405020304" pitchFamily="18" charset="0"/>
              </a:rPr>
              <a:t>Use case diagram</a:t>
            </a:r>
            <a:endParaRPr lang="en-IN" sz="4000" b="1" i="1"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xmlns="" id="{963E4FA4-A063-AF27-47A9-0A34E04EA268}"/>
              </a:ext>
            </a:extLst>
          </p:cNvPr>
          <p:cNvPicPr>
            <a:picLocks noChangeAspect="1"/>
          </p:cNvPicPr>
          <p:nvPr/>
        </p:nvPicPr>
        <p:blipFill rotWithShape="1">
          <a:blip r:embed="rId2"/>
          <a:srcRect l="13109" t="6493" r="19783" b="8058"/>
          <a:stretch/>
        </p:blipFill>
        <p:spPr>
          <a:xfrm>
            <a:off x="962108" y="1288111"/>
            <a:ext cx="9310977" cy="5216056"/>
          </a:xfrm>
          <a:prstGeom prst="rect">
            <a:avLst/>
          </a:prstGeom>
        </p:spPr>
      </p:pic>
    </p:spTree>
    <p:extLst>
      <p:ext uri="{BB962C8B-B14F-4D97-AF65-F5344CB8AC3E}">
        <p14:creationId xmlns:p14="http://schemas.microsoft.com/office/powerpoint/2010/main" xmlns="" val="934065742"/>
      </p:ext>
    </p:extLst>
  </p:cSld>
  <p:clrMapOvr>
    <a:masterClrMapping/>
  </p:clrMapOvr>
  <mc:AlternateContent xmlns:mc="http://schemas.openxmlformats.org/markup-compatibility/2006">
    <mc:Choice xmlns:p14="http://schemas.microsoft.com/office/powerpoint/2010/main" xmlns="" Requires="p14">
      <p:transition spd="slow" p14:dur="1250">
        <p14:flip dir="r"/>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3680736-1B4B-8C34-105F-8844B5769E8C}"/>
              </a:ext>
            </a:extLst>
          </p:cNvPr>
          <p:cNvSpPr>
            <a:spLocks noGrp="1"/>
          </p:cNvSpPr>
          <p:nvPr>
            <p:ph type="title"/>
          </p:nvPr>
        </p:nvSpPr>
        <p:spPr>
          <a:xfrm>
            <a:off x="685801" y="341907"/>
            <a:ext cx="10131425" cy="707666"/>
          </a:xfrm>
        </p:spPr>
        <p:txBody>
          <a:bodyPr>
            <a:normAutofit/>
          </a:bodyPr>
          <a:lstStyle/>
          <a:p>
            <a:r>
              <a:rPr lang="en-US" sz="4000" b="1" i="1" dirty="0">
                <a:latin typeface="Times New Roman" panose="02020603050405020304" pitchFamily="18" charset="0"/>
                <a:cs typeface="Times New Roman" panose="02020603050405020304" pitchFamily="18" charset="0"/>
              </a:rPr>
              <a:t>Class diagram</a:t>
            </a:r>
            <a:endParaRPr lang="en-IN" sz="4000" b="1" i="1"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xmlns="" id="{745B0E62-ADDD-4D4B-01E3-79AF252F984C}"/>
              </a:ext>
            </a:extLst>
          </p:cNvPr>
          <p:cNvPicPr>
            <a:picLocks noChangeAspect="1"/>
          </p:cNvPicPr>
          <p:nvPr/>
        </p:nvPicPr>
        <p:blipFill>
          <a:blip r:embed="rId2"/>
          <a:stretch>
            <a:fillRect/>
          </a:stretch>
        </p:blipFill>
        <p:spPr>
          <a:xfrm>
            <a:off x="1661824" y="1502796"/>
            <a:ext cx="8547652" cy="4905955"/>
          </a:xfrm>
          <a:prstGeom prst="rect">
            <a:avLst/>
          </a:prstGeom>
        </p:spPr>
      </p:pic>
    </p:spTree>
    <p:extLst>
      <p:ext uri="{BB962C8B-B14F-4D97-AF65-F5344CB8AC3E}">
        <p14:creationId xmlns:p14="http://schemas.microsoft.com/office/powerpoint/2010/main" xmlns="" val="787338298"/>
      </p:ext>
    </p:extLst>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580EF08-BA40-C18D-88CF-F974B82F0155}"/>
              </a:ext>
            </a:extLst>
          </p:cNvPr>
          <p:cNvSpPr>
            <a:spLocks noGrp="1"/>
          </p:cNvSpPr>
          <p:nvPr>
            <p:ph type="title"/>
          </p:nvPr>
        </p:nvSpPr>
        <p:spPr>
          <a:xfrm>
            <a:off x="685801" y="453224"/>
            <a:ext cx="10131425" cy="747423"/>
          </a:xfrm>
        </p:spPr>
        <p:txBody>
          <a:bodyPr>
            <a:normAutofit/>
          </a:bodyPr>
          <a:lstStyle/>
          <a:p>
            <a:r>
              <a:rPr lang="en-US" sz="4000" b="1" i="1" dirty="0">
                <a:latin typeface="Times New Roman" panose="02020603050405020304" pitchFamily="18" charset="0"/>
                <a:cs typeface="Times New Roman" panose="02020603050405020304" pitchFamily="18" charset="0"/>
              </a:rPr>
              <a:t>Data flow diagram</a:t>
            </a:r>
            <a:endParaRPr lang="en-IN" sz="4000" b="1" i="1"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xmlns="" id="{9AD76BBC-AFA4-879A-00AC-341225470B2F}"/>
              </a:ext>
            </a:extLst>
          </p:cNvPr>
          <p:cNvPicPr>
            <a:picLocks noChangeAspect="1"/>
          </p:cNvPicPr>
          <p:nvPr/>
        </p:nvPicPr>
        <p:blipFill>
          <a:blip r:embed="rId2"/>
          <a:stretch>
            <a:fillRect/>
          </a:stretch>
        </p:blipFill>
        <p:spPr>
          <a:xfrm>
            <a:off x="1224500" y="1288110"/>
            <a:ext cx="9247367" cy="5291593"/>
          </a:xfrm>
          <a:prstGeom prst="rect">
            <a:avLst/>
          </a:prstGeom>
        </p:spPr>
      </p:pic>
    </p:spTree>
    <p:extLst>
      <p:ext uri="{BB962C8B-B14F-4D97-AF65-F5344CB8AC3E}">
        <p14:creationId xmlns:p14="http://schemas.microsoft.com/office/powerpoint/2010/main" xmlns="" val="1999375665"/>
      </p:ext>
    </p:extLst>
  </p:cSld>
  <p:clrMapOvr>
    <a:masterClrMapping/>
  </p:clrMapOvr>
  <mc:AlternateContent xmlns:mc="http://schemas.openxmlformats.org/markup-compatibility/2006">
    <mc:Choice xmlns:p14="http://schemas.microsoft.com/office/powerpoint/2010/main" xmlns="" Requires="p14">
      <p:transition spd="slow" p14:dur="1400">
        <p14:doors dir="ver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02EFEB2-C8D2-BE2C-4B38-6D4B52D575B2}"/>
              </a:ext>
            </a:extLst>
          </p:cNvPr>
          <p:cNvSpPr>
            <a:spLocks noGrp="1"/>
          </p:cNvSpPr>
          <p:nvPr>
            <p:ph type="title"/>
          </p:nvPr>
        </p:nvSpPr>
        <p:spPr>
          <a:xfrm>
            <a:off x="685801" y="609600"/>
            <a:ext cx="10131425" cy="885245"/>
          </a:xfrm>
        </p:spPr>
        <p:txBody>
          <a:bodyPr>
            <a:normAutofit/>
          </a:bodyPr>
          <a:lstStyle/>
          <a:p>
            <a:r>
              <a:rPr lang="en-US" sz="4400" b="1" i="1" dirty="0">
                <a:latin typeface="Times New Roman" panose="02020603050405020304" pitchFamily="18" charset="0"/>
                <a:cs typeface="Times New Roman" panose="02020603050405020304" pitchFamily="18" charset="0"/>
              </a:rPr>
              <a:t>Git hub setup</a:t>
            </a:r>
            <a:endParaRPr lang="en-IN" sz="4400" b="1" i="1" dirty="0">
              <a:latin typeface="Times New Roman" panose="02020603050405020304" pitchFamily="18" charset="0"/>
              <a:cs typeface="Times New Roman" panose="02020603050405020304" pitchFamily="18" charset="0"/>
            </a:endParaRPr>
          </a:p>
        </p:txBody>
      </p:sp>
      <p:pic>
        <p:nvPicPr>
          <p:cNvPr id="1026" name="Picture 2"/>
          <p:cNvPicPr>
            <a:picLocks noChangeAspect="1" noChangeArrowheads="1"/>
          </p:cNvPicPr>
          <p:nvPr/>
        </p:nvPicPr>
        <p:blipFill>
          <a:blip r:embed="rId2"/>
          <a:srcRect/>
          <a:stretch>
            <a:fillRect/>
          </a:stretch>
        </p:blipFill>
        <p:spPr bwMode="auto">
          <a:xfrm>
            <a:off x="1245703" y="1941082"/>
            <a:ext cx="8706679" cy="4400954"/>
          </a:xfrm>
          <a:prstGeom prst="rect">
            <a:avLst/>
          </a:prstGeom>
          <a:noFill/>
          <a:ln w="9525">
            <a:noFill/>
            <a:miter lim="800000"/>
            <a:headEnd/>
            <a:tailEnd/>
          </a:ln>
          <a:effectLst/>
        </p:spPr>
      </p:pic>
    </p:spTree>
    <p:extLst>
      <p:ext uri="{BB962C8B-B14F-4D97-AF65-F5344CB8AC3E}">
        <p14:creationId xmlns:p14="http://schemas.microsoft.com/office/powerpoint/2010/main" xmlns="" val="1937871449"/>
      </p:ext>
    </p:extLst>
  </p:cSld>
  <p:clrMapOvr>
    <a:masterClrMapping/>
  </p:clrMapOvr>
  <mc:AlternateContent xmlns:mc="http://schemas.openxmlformats.org/markup-compatibility/2006">
    <mc:Choice xmlns:p14="http://schemas.microsoft.com/office/powerpoint/2010/main" xmlns="" Requires="p14">
      <p:transition spd="slow" p14:dur="1250">
        <p14:switch dir="r"/>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68700ED-6450-FE52-46BD-AD6411353D58}"/>
              </a:ext>
            </a:extLst>
          </p:cNvPr>
          <p:cNvSpPr>
            <a:spLocks noGrp="1"/>
          </p:cNvSpPr>
          <p:nvPr>
            <p:ph type="title"/>
          </p:nvPr>
        </p:nvSpPr>
        <p:spPr>
          <a:xfrm>
            <a:off x="685801" y="609600"/>
            <a:ext cx="10131425" cy="1433885"/>
          </a:xfrm>
        </p:spPr>
        <p:txBody>
          <a:bodyPr>
            <a:normAutofit/>
          </a:bodyPr>
          <a:lstStyle/>
          <a:p>
            <a:r>
              <a:rPr lang="en-US" sz="4000" b="1" i="1" dirty="0">
                <a:latin typeface="Times New Roman" panose="02020603050405020304" pitchFamily="18" charset="0"/>
                <a:cs typeface="Times New Roman" panose="02020603050405020304" pitchFamily="18" charset="0"/>
              </a:rPr>
              <a:t>Team members contribution</a:t>
            </a:r>
            <a:endParaRPr lang="en-IN" sz="4000" b="1" i="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BC4F5243-DB8A-5FE6-3F02-E922D56D98A8}"/>
              </a:ext>
            </a:extLst>
          </p:cNvPr>
          <p:cNvSpPr>
            <a:spLocks noGrp="1"/>
          </p:cNvSpPr>
          <p:nvPr>
            <p:ph idx="1"/>
          </p:nvPr>
        </p:nvSpPr>
        <p:spPr>
          <a:xfrm>
            <a:off x="278296" y="2142067"/>
            <a:ext cx="11211339" cy="3649133"/>
          </a:xfrm>
        </p:spPr>
        <p:txBody>
          <a:bodyPr/>
          <a:lstStyle/>
          <a:p>
            <a:endParaRPr lang="en-US" sz="2800" i="1" dirty="0">
              <a:latin typeface="Times New Roman" panose="02020603050405020304" pitchFamily="18" charset="0"/>
              <a:cs typeface="Times New Roman" panose="02020603050405020304" pitchFamily="18" charset="0"/>
            </a:endParaRPr>
          </a:p>
          <a:p>
            <a:r>
              <a:rPr lang="en-US" sz="2800" i="1" dirty="0">
                <a:latin typeface="Times New Roman" panose="02020603050405020304" pitchFamily="18" charset="0"/>
                <a:cs typeface="Times New Roman" panose="02020603050405020304" pitchFamily="18" charset="0"/>
              </a:rPr>
              <a:t>2110030020-Ch.Sri Chandana: </a:t>
            </a:r>
            <a:r>
              <a:rPr lang="en-US" sz="2800" i="1" dirty="0" smtClean="0">
                <a:latin typeface="Times New Roman" panose="02020603050405020304" pitchFamily="18" charset="0"/>
                <a:cs typeface="Times New Roman" panose="02020603050405020304" pitchFamily="18" charset="0"/>
              </a:rPr>
              <a:t>Problem statement </a:t>
            </a:r>
            <a:r>
              <a:rPr lang="en-US" sz="2800" i="1" dirty="0" smtClean="0">
                <a:latin typeface="Times New Roman" panose="02020603050405020304" pitchFamily="18" charset="0"/>
                <a:cs typeface="Times New Roman" panose="02020603050405020304" pitchFamily="18" charset="0"/>
              </a:rPr>
              <a:t>and </a:t>
            </a:r>
            <a:r>
              <a:rPr lang="en-US" sz="2800" i="1" dirty="0">
                <a:latin typeface="Times New Roman" panose="02020603050405020304" pitchFamily="18" charset="0"/>
                <a:cs typeface="Times New Roman" panose="02020603050405020304" pitchFamily="18" charset="0"/>
              </a:rPr>
              <a:t>Use case diagram </a:t>
            </a:r>
          </a:p>
          <a:p>
            <a:r>
              <a:rPr lang="en-US" sz="2800" i="1" dirty="0">
                <a:latin typeface="Times New Roman" panose="02020603050405020304" pitchFamily="18" charset="0"/>
                <a:cs typeface="Times New Roman" panose="02020603050405020304" pitchFamily="18" charset="0"/>
              </a:rPr>
              <a:t>2110030032-D.Neha: </a:t>
            </a:r>
            <a:r>
              <a:rPr lang="en-US" sz="2800" i="1" dirty="0" smtClean="0">
                <a:latin typeface="Times New Roman" panose="02020603050405020304" pitchFamily="18" charset="0"/>
                <a:cs typeface="Times New Roman" panose="02020603050405020304" pitchFamily="18" charset="0"/>
              </a:rPr>
              <a:t>Features</a:t>
            </a:r>
            <a:r>
              <a:rPr lang="en-US" sz="2800" i="1" dirty="0" smtClean="0">
                <a:latin typeface="Times New Roman" panose="02020603050405020304" pitchFamily="18" charset="0"/>
                <a:cs typeface="Times New Roman" panose="02020603050405020304" pitchFamily="18" charset="0"/>
              </a:rPr>
              <a:t> </a:t>
            </a:r>
            <a:r>
              <a:rPr lang="en-US" sz="2800" i="1" dirty="0">
                <a:latin typeface="Times New Roman" panose="02020603050405020304" pitchFamily="18" charset="0"/>
                <a:cs typeface="Times New Roman" panose="02020603050405020304" pitchFamily="18" charset="0"/>
              </a:rPr>
              <a:t>and Class diagram</a:t>
            </a:r>
          </a:p>
          <a:p>
            <a:r>
              <a:rPr lang="en-US" sz="2800" i="1" dirty="0">
                <a:latin typeface="Times New Roman" panose="02020603050405020304" pitchFamily="18" charset="0"/>
                <a:cs typeface="Times New Roman" panose="02020603050405020304" pitchFamily="18" charset="0"/>
              </a:rPr>
              <a:t>2110030056-B.Akshita: </a:t>
            </a:r>
            <a:r>
              <a:rPr lang="en-US" sz="2800" i="1" dirty="0" smtClean="0">
                <a:latin typeface="Times New Roman" panose="02020603050405020304" pitchFamily="18" charset="0"/>
                <a:cs typeface="Times New Roman" panose="02020603050405020304" pitchFamily="18" charset="0"/>
              </a:rPr>
              <a:t>Working</a:t>
            </a:r>
            <a:r>
              <a:rPr lang="en-US" sz="2800" i="1" dirty="0" smtClean="0">
                <a:latin typeface="Times New Roman" panose="02020603050405020304" pitchFamily="18" charset="0"/>
                <a:cs typeface="Times New Roman" panose="02020603050405020304" pitchFamily="18" charset="0"/>
              </a:rPr>
              <a:t> </a:t>
            </a:r>
            <a:r>
              <a:rPr lang="en-US" sz="2800" i="1" dirty="0">
                <a:latin typeface="Times New Roman" panose="02020603050405020304" pitchFamily="18" charset="0"/>
                <a:cs typeface="Times New Roman" panose="02020603050405020304" pitchFamily="18" charset="0"/>
              </a:rPr>
              <a:t>and Data flow diagram</a:t>
            </a:r>
          </a:p>
          <a:p>
            <a:r>
              <a:rPr lang="en-US" sz="2800" i="1" dirty="0" smtClean="0">
                <a:latin typeface="Times New Roman" panose="02020603050405020304" pitchFamily="18" charset="0"/>
                <a:cs typeface="Times New Roman" panose="02020603050405020304" pitchFamily="18" charset="0"/>
              </a:rPr>
              <a:t>2110030457-V.Charishma:Project requirements and </a:t>
            </a:r>
            <a:r>
              <a:rPr lang="en-US" sz="2800" i="1" dirty="0">
                <a:latin typeface="Times New Roman" panose="02020603050405020304" pitchFamily="18" charset="0"/>
                <a:cs typeface="Times New Roman" panose="02020603050405020304" pitchFamily="18" charset="0"/>
              </a:rPr>
              <a:t>data flow diagram</a:t>
            </a:r>
          </a:p>
          <a:p>
            <a:endParaRPr lang="en-US" dirty="0"/>
          </a:p>
          <a:p>
            <a:endParaRPr lang="en-US" dirty="0"/>
          </a:p>
          <a:p>
            <a:endParaRPr lang="en-US" dirty="0"/>
          </a:p>
          <a:p>
            <a:pPr marL="0" indent="0">
              <a:buNone/>
            </a:pPr>
            <a:endParaRPr lang="en-IN" dirty="0"/>
          </a:p>
        </p:txBody>
      </p:sp>
    </p:spTree>
    <p:extLst>
      <p:ext uri="{BB962C8B-B14F-4D97-AF65-F5344CB8AC3E}">
        <p14:creationId xmlns:p14="http://schemas.microsoft.com/office/powerpoint/2010/main" xmlns="" val="69652442"/>
      </p:ext>
    </p:extLst>
  </p:cSld>
  <p:clrMapOvr>
    <a:masterClrMapping/>
  </p:clrMapOvr>
  <mc:AlternateContent xmlns:mc="http://schemas.openxmlformats.org/markup-compatibility/2006">
    <mc:Choice xmlns:p14="http://schemas.microsoft.com/office/powerpoint/2010/main" xmlns="" Requires="p14">
      <p:transition spd="slow" p14:dur="2000">
        <p14:prism isContent="1"/>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peech Bubble: Oval 3">
            <a:extLst>
              <a:ext uri="{FF2B5EF4-FFF2-40B4-BE49-F238E27FC236}">
                <a16:creationId xmlns:a16="http://schemas.microsoft.com/office/drawing/2014/main" xmlns="" id="{479068E8-164E-526B-689F-4AD9B9B059D1}"/>
              </a:ext>
            </a:extLst>
          </p:cNvPr>
          <p:cNvSpPr/>
          <p:nvPr/>
        </p:nvSpPr>
        <p:spPr>
          <a:xfrm>
            <a:off x="1566407" y="1383526"/>
            <a:ext cx="7871791" cy="4166483"/>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200" b="1" i="1" dirty="0">
                <a:latin typeface="Times New Roman" panose="02020603050405020304" pitchFamily="18" charset="0"/>
                <a:cs typeface="Times New Roman" panose="02020603050405020304" pitchFamily="18" charset="0"/>
              </a:rPr>
              <a:t>THANK YOU</a:t>
            </a:r>
            <a:endParaRPr lang="en-IN" sz="7200" b="1"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106587706"/>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2000">
        <p15:prstTrans prst="fractur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A3B2292-CE31-FA04-B6AD-C4A9F1A10B1E}"/>
              </a:ext>
            </a:extLst>
          </p:cNvPr>
          <p:cNvSpPr>
            <a:spLocks noGrp="1"/>
          </p:cNvSpPr>
          <p:nvPr>
            <p:ph type="title"/>
          </p:nvPr>
        </p:nvSpPr>
        <p:spPr>
          <a:xfrm>
            <a:off x="685801" y="381663"/>
            <a:ext cx="10131425" cy="1049572"/>
          </a:xfrm>
        </p:spPr>
        <p:txBody>
          <a:bodyPr>
            <a:normAutofit/>
          </a:bodyPr>
          <a:lstStyle/>
          <a:p>
            <a:r>
              <a:rPr lang="en-US" sz="4000" b="1" i="1" dirty="0">
                <a:latin typeface="Times New Roman" panose="02020603050405020304" pitchFamily="18" charset="0"/>
                <a:cs typeface="Times New Roman" panose="02020603050405020304" pitchFamily="18" charset="0"/>
              </a:rPr>
              <a:t>Team Members</a:t>
            </a:r>
            <a:endParaRPr lang="en-IN" sz="4000" b="1" i="1" dirty="0">
              <a:latin typeface="Times New Roman" panose="02020603050405020304" pitchFamily="18" charset="0"/>
              <a:cs typeface="Times New Roman" panose="02020603050405020304" pitchFamily="18" charset="0"/>
            </a:endParaRPr>
          </a:p>
        </p:txBody>
      </p:sp>
      <p:graphicFrame>
        <p:nvGraphicFramePr>
          <p:cNvPr id="4" name="Content Placeholder 3">
            <a:extLst>
              <a:ext uri="{FF2B5EF4-FFF2-40B4-BE49-F238E27FC236}">
                <a16:creationId xmlns:a16="http://schemas.microsoft.com/office/drawing/2014/main" xmlns="" id="{C6628084-BB72-E58C-19C4-FF8A9AAD316C}"/>
              </a:ext>
            </a:extLst>
          </p:cNvPr>
          <p:cNvGraphicFramePr>
            <a:graphicFrameLocks noGrp="1"/>
          </p:cNvGraphicFramePr>
          <p:nvPr>
            <p:ph idx="1"/>
            <p:extLst>
              <p:ext uri="{D42A27DB-BD31-4B8C-83A1-F6EECF244321}">
                <p14:modId xmlns:p14="http://schemas.microsoft.com/office/powerpoint/2010/main" xmlns="" val="1102452934"/>
              </p:ext>
            </p:extLst>
          </p:nvPr>
        </p:nvGraphicFramePr>
        <p:xfrm>
          <a:off x="685801" y="1630017"/>
          <a:ext cx="10406270" cy="47442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1815923483"/>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ageCurlDoubl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865C927-1204-9476-A481-1551A25C6AA0}"/>
              </a:ext>
            </a:extLst>
          </p:cNvPr>
          <p:cNvSpPr>
            <a:spLocks noGrp="1"/>
          </p:cNvSpPr>
          <p:nvPr>
            <p:ph type="title"/>
          </p:nvPr>
        </p:nvSpPr>
        <p:spPr>
          <a:xfrm>
            <a:off x="685801" y="609601"/>
            <a:ext cx="10131425" cy="972710"/>
          </a:xfrm>
        </p:spPr>
        <p:txBody>
          <a:bodyPr>
            <a:normAutofit/>
          </a:bodyPr>
          <a:lstStyle/>
          <a:p>
            <a:r>
              <a:rPr lang="en-US" sz="4000" b="1" i="1" dirty="0">
                <a:latin typeface="Times New Roman" panose="02020603050405020304" pitchFamily="18" charset="0"/>
                <a:cs typeface="Times New Roman" panose="02020603050405020304" pitchFamily="18" charset="0"/>
              </a:rPr>
              <a:t>Problem statement and domain</a:t>
            </a:r>
            <a:endParaRPr lang="en-IN" sz="4000" b="1" i="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170B4CD2-967A-5C46-9C2E-F43797CB4D75}"/>
              </a:ext>
            </a:extLst>
          </p:cNvPr>
          <p:cNvSpPr>
            <a:spLocks noGrp="1"/>
          </p:cNvSpPr>
          <p:nvPr>
            <p:ph idx="1"/>
          </p:nvPr>
        </p:nvSpPr>
        <p:spPr>
          <a:xfrm>
            <a:off x="685801" y="1582311"/>
            <a:ext cx="10131425" cy="4866197"/>
          </a:xfrm>
        </p:spPr>
        <p:txBody>
          <a:bodyPr/>
          <a:lstStyle/>
          <a:p>
            <a:pPr marL="0" indent="0">
              <a:buNone/>
            </a:pPr>
            <a:r>
              <a:rPr lang="en-IN" sz="2000" b="1" u="sng" dirty="0">
                <a:ln>
                  <a:noFill/>
                </a:ln>
                <a:effectLst/>
                <a:latin typeface="Times New Roman" panose="02020603050405020304" pitchFamily="18" charset="0"/>
                <a:ea typeface="Arial Unicode MS"/>
                <a:cs typeface="Times New Roman" panose="02020603050405020304" pitchFamily="18" charset="0"/>
              </a:rPr>
              <a:t>Problem statement</a:t>
            </a:r>
            <a:r>
              <a:rPr lang="en-IN" sz="2000" dirty="0">
                <a:ln>
                  <a:noFill/>
                </a:ln>
                <a:effectLst/>
                <a:latin typeface="Times New Roman" panose="02020603050405020304" pitchFamily="18" charset="0"/>
                <a:ea typeface="Arial Unicode MS"/>
                <a:cs typeface="Times New Roman" panose="02020603050405020304" pitchFamily="18" charset="0"/>
              </a:rPr>
              <a:t>: The management of records and doctor appointment would become difficult for the hospital in general. Adjusting the schedules for appointment would become difficult. Communication between the doctor and patient would sometimes become difficult.</a:t>
            </a:r>
            <a:endParaRPr lang="en-US" sz="2000" b="0" i="0" dirty="0">
              <a:effectLst/>
              <a:latin typeface="Times New Roman" panose="02020603050405020304" pitchFamily="18" charset="0"/>
              <a:cs typeface="Times New Roman" panose="02020603050405020304" pitchFamily="18" charset="0"/>
            </a:endParaRPr>
          </a:p>
          <a:p>
            <a:pPr marL="0" indent="0">
              <a:buNone/>
            </a:pPr>
            <a:r>
              <a:rPr lang="en-US" sz="2000" b="1" u="sng" dirty="0">
                <a:effectLst/>
                <a:latin typeface="Times New Roman" panose="02020603050405020304" pitchFamily="18" charset="0"/>
                <a:cs typeface="Times New Roman" panose="02020603050405020304" pitchFamily="18" charset="0"/>
              </a:rPr>
              <a:t>Aim</a:t>
            </a:r>
            <a:r>
              <a:rPr lang="en-US" sz="2000" b="0" i="0" dirty="0">
                <a:solidFill>
                  <a:srgbClr val="767575"/>
                </a:solidFill>
                <a:effectLst/>
                <a:latin typeface="Times New Roman" panose="02020603050405020304" pitchFamily="18" charset="0"/>
                <a:cs typeface="Times New Roman" panose="02020603050405020304" pitchFamily="18" charset="0"/>
              </a:rPr>
              <a:t>: </a:t>
            </a:r>
            <a:r>
              <a:rPr lang="en-US" sz="2000" b="0" i="0" dirty="0">
                <a:effectLst/>
                <a:latin typeface="Times New Roman" panose="02020603050405020304" pitchFamily="18" charset="0"/>
                <a:cs typeface="Times New Roman" panose="02020603050405020304" pitchFamily="18" charset="0"/>
              </a:rPr>
              <a:t>The aim of this project is to develop a  online doctor visit web application. </a:t>
            </a:r>
            <a:r>
              <a:rPr lang="en-US" sz="2000" dirty="0">
                <a:latin typeface="Times New Roman" panose="02020603050405020304" pitchFamily="18" charset="0"/>
                <a:cs typeface="Times New Roman" panose="02020603050405020304" pitchFamily="18" charset="0"/>
              </a:rPr>
              <a:t>This research project is aimed at computerizing all the records about patients, Hospital and doctors. The concept of report production has been computerized hence, no more delay in report generation to the hospital, patient and doctor.</a:t>
            </a:r>
          </a:p>
          <a:p>
            <a:pPr marL="0" indent="0">
              <a:buNone/>
            </a:pPr>
            <a:r>
              <a:rPr lang="en-US" sz="2000" b="1" i="0" u="sng" dirty="0">
                <a:effectLst/>
                <a:latin typeface="Times New Roman" panose="02020603050405020304" pitchFamily="18" charset="0"/>
                <a:cs typeface="Times New Roman" panose="02020603050405020304" pitchFamily="18" charset="0"/>
              </a:rPr>
              <a:t>Objectives</a:t>
            </a:r>
            <a:r>
              <a:rPr lang="en-US" sz="2000" b="0" i="0" dirty="0">
                <a:effectLst/>
                <a:latin typeface="Times New Roman" panose="02020603050405020304" pitchFamily="18" charset="0"/>
                <a:cs typeface="Times New Roman" panose="02020603050405020304" pitchFamily="18" charset="0"/>
              </a:rPr>
              <a:t>: </a:t>
            </a:r>
          </a:p>
          <a:p>
            <a:pPr>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To create web based Online Doctor Appointment management system.</a:t>
            </a:r>
          </a:p>
          <a:p>
            <a:pPr>
              <a:buFont typeface="Wingdings" panose="05000000000000000000" pitchFamily="2" charset="2"/>
              <a:buChar char="ü"/>
            </a:pPr>
            <a:r>
              <a:rPr lang="en-US" sz="2000" b="0" i="0" dirty="0">
                <a:effectLst/>
                <a:latin typeface="Times New Roman" panose="02020603050405020304" pitchFamily="18" charset="0"/>
                <a:cs typeface="Times New Roman" panose="02020603050405020304" pitchFamily="18" charset="0"/>
              </a:rPr>
              <a:t>To manage all patient related information</a:t>
            </a:r>
            <a:r>
              <a:rPr lang="en-US" sz="2000" dirty="0">
                <a:latin typeface="Times New Roman" panose="02020603050405020304" pitchFamily="18" charset="0"/>
                <a:cs typeface="Times New Roman" panose="02020603050405020304" pitchFamily="18" charset="0"/>
              </a:rPr>
              <a:t>.</a:t>
            </a:r>
            <a:endParaRPr lang="en-US" sz="2000" b="0" i="0" dirty="0">
              <a:effectLst/>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To create an user friendly web application.</a:t>
            </a:r>
            <a:endParaRPr lang="en-US" sz="2000" b="0" i="0" dirty="0">
              <a:effectLst/>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xmlns="" val="423535850"/>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1305" y="609600"/>
            <a:ext cx="11569148" cy="1456267"/>
          </a:xfrm>
        </p:spPr>
        <p:txBody>
          <a:bodyPr>
            <a:normAutofit/>
          </a:bodyPr>
          <a:lstStyle/>
          <a:p>
            <a:r>
              <a:rPr lang="en-IN" sz="4000" b="1" i="1" dirty="0" smtClean="0">
                <a:latin typeface="Times New Roman" pitchFamily="18" charset="0"/>
                <a:cs typeface="Times New Roman" pitchFamily="18" charset="0"/>
              </a:rPr>
              <a:t>Proposed Algorithm Design Technique</a:t>
            </a:r>
            <a:endParaRPr lang="en-US" sz="4000" b="1" i="1" dirty="0">
              <a:latin typeface="Times New Roman" pitchFamily="18" charset="0"/>
              <a:cs typeface="Times New Roman" pitchFamily="18" charset="0"/>
            </a:endParaRPr>
          </a:p>
        </p:txBody>
      </p:sp>
      <p:sp>
        <p:nvSpPr>
          <p:cNvPr id="3" name="Content Placeholder 2"/>
          <p:cNvSpPr>
            <a:spLocks noGrp="1"/>
          </p:cNvSpPr>
          <p:nvPr>
            <p:ph idx="1"/>
          </p:nvPr>
        </p:nvSpPr>
        <p:spPr>
          <a:xfrm>
            <a:off x="672549" y="2380606"/>
            <a:ext cx="10131425" cy="3649133"/>
          </a:xfrm>
        </p:spPr>
        <p:txBody>
          <a:bodyPr>
            <a:normAutofit/>
          </a:bodyPr>
          <a:lstStyle/>
          <a:p>
            <a:pPr marL="0" indent="0">
              <a:buNone/>
            </a:pPr>
            <a:r>
              <a:rPr lang="en-US" sz="2000" dirty="0" smtClean="0">
                <a:latin typeface="Times New Roman" pitchFamily="18" charset="0"/>
                <a:cs typeface="Times New Roman" pitchFamily="18" charset="0"/>
              </a:rPr>
              <a:t>The </a:t>
            </a:r>
            <a:r>
              <a:rPr lang="en-US" sz="2000" dirty="0" smtClean="0">
                <a:latin typeface="Times New Roman" pitchFamily="18" charset="0"/>
                <a:cs typeface="Times New Roman" pitchFamily="18" charset="0"/>
              </a:rPr>
              <a:t>proposed project is a smart appointment booking system that provides patients or any user an easy way of booking a doctor’s appointment online. This is a web based application that overcomes the issue of managing and booking appointments according to user’s choice or demands. The task sometimes becomes very difficult for the compounder or doctor himself in manually allotting appointments for the users as per their availability. Hence this project offers an effective solution where users can view various booking slots available and select the preferred date and time.</a:t>
            </a:r>
            <a:r>
              <a:rPr lang="en-US" sz="2000" dirty="0" smtClean="0">
                <a:solidFill>
                  <a:srgbClr val="767575"/>
                </a:solidFill>
                <a:latin typeface="Times New Roman" pitchFamily="18" charset="0"/>
                <a:cs typeface="Times New Roman" pitchFamily="18" charset="0"/>
              </a:rPr>
              <a:t> </a:t>
            </a:r>
            <a:r>
              <a:rPr lang="en-US" sz="2000" dirty="0" smtClean="0">
                <a:latin typeface="Times New Roman" pitchFamily="18" charset="0"/>
                <a:cs typeface="Times New Roman" pitchFamily="18" charset="0"/>
              </a:rPr>
              <a:t>The already booked space will be marked yellow and will not be available for anyone else for the specified time. This system also allows users to cancel their booking anytime. The system provides an additional feature of calculating monthly earnings of doctor. In this project the database management system software is used in the backend in this project.</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47D8DC0-EDB2-4348-09DC-7A7979DD8DA2}"/>
              </a:ext>
            </a:extLst>
          </p:cNvPr>
          <p:cNvSpPr>
            <a:spLocks noGrp="1"/>
          </p:cNvSpPr>
          <p:nvPr>
            <p:ph type="title"/>
          </p:nvPr>
        </p:nvSpPr>
        <p:spPr>
          <a:xfrm>
            <a:off x="685801" y="609601"/>
            <a:ext cx="10131425" cy="917050"/>
          </a:xfrm>
        </p:spPr>
        <p:txBody>
          <a:bodyPr>
            <a:normAutofit/>
          </a:bodyPr>
          <a:lstStyle/>
          <a:p>
            <a:r>
              <a:rPr lang="en-US" sz="4000" b="1" i="1" dirty="0">
                <a:latin typeface="Times New Roman" panose="02020603050405020304" pitchFamily="18" charset="0"/>
                <a:cs typeface="Times New Roman" panose="02020603050405020304" pitchFamily="18" charset="0"/>
              </a:rPr>
              <a:t>Literature review</a:t>
            </a:r>
            <a:endParaRPr lang="en-IN" sz="4000" b="1" i="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5249BACA-28B6-105A-56C6-61E5D46A2CC4}"/>
              </a:ext>
            </a:extLst>
          </p:cNvPr>
          <p:cNvSpPr>
            <a:spLocks noGrp="1"/>
          </p:cNvSpPr>
          <p:nvPr>
            <p:ph idx="1"/>
          </p:nvPr>
        </p:nvSpPr>
        <p:spPr>
          <a:xfrm>
            <a:off x="685801" y="1685677"/>
            <a:ext cx="10131425" cy="4452730"/>
          </a:xfrm>
        </p:spPr>
        <p:txBody>
          <a:bodyPr/>
          <a:lstStyle/>
          <a:p>
            <a:pPr marL="0" indent="0">
              <a:buNone/>
            </a:pPr>
            <a:r>
              <a:rPr lang="en-US" sz="2000" dirty="0">
                <a:latin typeface="Times New Roman" panose="02020603050405020304" pitchFamily="18" charset="0"/>
                <a:cs typeface="Times New Roman" panose="02020603050405020304" pitchFamily="18" charset="0"/>
              </a:rPr>
              <a:t>There are many existing online doctor appointment applications already developed. Some of them are:</a:t>
            </a:r>
            <a:endParaRPr lang="en-IN" sz="2000" b="0" i="0" dirty="0">
              <a:solidFill>
                <a:srgbClr val="000000"/>
              </a:solidFill>
              <a:effectLst/>
              <a:latin typeface="Times New Roman" panose="02020603050405020304" pitchFamily="18" charset="0"/>
              <a:cs typeface="Times New Roman" panose="02020603050405020304" pitchFamily="18" charset="0"/>
            </a:endParaRPr>
          </a:p>
          <a:p>
            <a:pPr marL="0" indent="0" algn="l">
              <a:buNone/>
            </a:pPr>
            <a:r>
              <a:rPr lang="en-IN" sz="2000" i="0" dirty="0">
                <a:solidFill>
                  <a:srgbClr val="000000"/>
                </a:solidFill>
                <a:effectLst/>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Apollo 24*7, </a:t>
            </a:r>
            <a:r>
              <a:rPr lang="en-IN" sz="2000" i="0" dirty="0">
                <a:effectLst/>
                <a:latin typeface="Times New Roman" panose="02020603050405020304" pitchFamily="18" charset="0"/>
                <a:cs typeface="Times New Roman" panose="02020603050405020304" pitchFamily="18" charset="0"/>
              </a:rPr>
              <a:t>Lybrate</a:t>
            </a:r>
            <a:r>
              <a:rPr lang="en-IN" sz="2000" dirty="0">
                <a:latin typeface="Times New Roman" panose="02020603050405020304" pitchFamily="18" charset="0"/>
                <a:cs typeface="Times New Roman" panose="02020603050405020304" pitchFamily="18" charset="0"/>
              </a:rPr>
              <a:t>, </a:t>
            </a:r>
            <a:r>
              <a:rPr lang="en-IN" sz="2000" i="0" dirty="0">
                <a:effectLst/>
                <a:latin typeface="Times New Roman" panose="02020603050405020304" pitchFamily="18" charset="0"/>
                <a:cs typeface="Times New Roman" panose="02020603050405020304" pitchFamily="18" charset="0"/>
              </a:rPr>
              <a:t>Doctor on Demand, Am well</a:t>
            </a:r>
            <a:r>
              <a:rPr lang="en-IN" sz="2000" dirty="0">
                <a:latin typeface="Times New Roman" panose="02020603050405020304" pitchFamily="18" charset="0"/>
                <a:cs typeface="Times New Roman" panose="02020603050405020304" pitchFamily="18" charset="0"/>
              </a:rPr>
              <a:t>, </a:t>
            </a:r>
            <a:r>
              <a:rPr lang="en-IN" sz="2000" i="0" dirty="0">
                <a:effectLst/>
                <a:latin typeface="Times New Roman" panose="02020603050405020304" pitchFamily="18" charset="0"/>
                <a:cs typeface="Times New Roman" panose="02020603050405020304" pitchFamily="18" charset="0"/>
              </a:rPr>
              <a:t>MD Live</a:t>
            </a:r>
            <a:r>
              <a:rPr lang="en-IN" sz="2000" dirty="0">
                <a:latin typeface="Times New Roman" panose="02020603050405020304" pitchFamily="18" charset="0"/>
                <a:cs typeface="Times New Roman" panose="02020603050405020304" pitchFamily="18" charset="0"/>
              </a:rPr>
              <a:t>, </a:t>
            </a:r>
            <a:r>
              <a:rPr lang="en-IN" sz="2000" i="0" dirty="0">
                <a:effectLst/>
                <a:latin typeface="Times New Roman" panose="02020603050405020304" pitchFamily="18" charset="0"/>
                <a:cs typeface="Times New Roman" panose="02020603050405020304" pitchFamily="18" charset="0"/>
              </a:rPr>
              <a:t>My Health</a:t>
            </a:r>
          </a:p>
          <a:p>
            <a:pPr marL="0" indent="0" algn="l">
              <a:buNone/>
            </a:pPr>
            <a:r>
              <a:rPr lang="en-IN" sz="2000" u="sng" dirty="0">
                <a:latin typeface="Times New Roman" panose="02020603050405020304" pitchFamily="18" charset="0"/>
                <a:cs typeface="Times New Roman" panose="02020603050405020304" pitchFamily="18" charset="0"/>
              </a:rPr>
              <a:t>The disadvantages of these applications are</a:t>
            </a:r>
            <a:r>
              <a:rPr lang="en-IN" sz="2000" dirty="0">
                <a:latin typeface="Times New Roman" panose="02020603050405020304" pitchFamily="18" charset="0"/>
                <a:cs typeface="Times New Roman" panose="02020603050405020304" pitchFamily="18" charset="0"/>
              </a:rPr>
              <a:t> :</a:t>
            </a:r>
          </a:p>
          <a:p>
            <a:r>
              <a:rPr lang="en-US" sz="2000" dirty="0">
                <a:latin typeface="Times New Roman" panose="02020603050405020304" pitchFamily="18" charset="0"/>
                <a:cs typeface="Times New Roman" panose="02020603050405020304" pitchFamily="18" charset="0"/>
              </a:rPr>
              <a:t>Sometimes it is possible that the patient may not be able to communicate  their problems clearly online and the patient may need direct consultation of the doctor rather than online.</a:t>
            </a:r>
          </a:p>
          <a:p>
            <a:r>
              <a:rPr lang="en-US" sz="2000" dirty="0">
                <a:latin typeface="Times New Roman" panose="02020603050405020304" pitchFamily="18" charset="0"/>
                <a:cs typeface="Times New Roman" panose="02020603050405020304" pitchFamily="18" charset="0"/>
              </a:rPr>
              <a:t>It might be inconvenient for old or illiterate people as they may not know how to use the application properly.</a:t>
            </a:r>
          </a:p>
          <a:p>
            <a:r>
              <a:rPr lang="en-US" sz="2000" dirty="0">
                <a:latin typeface="Times New Roman" panose="02020603050405020304" pitchFamily="18" charset="0"/>
                <a:cs typeface="Times New Roman" panose="02020603050405020304" pitchFamily="18" charset="0"/>
              </a:rPr>
              <a:t>Any activity conducted online will have hacker related security issues. Maintenance of privacy could be a problem in telemedicine.</a:t>
            </a:r>
          </a:p>
          <a:p>
            <a:endParaRPr lang="en-IN" dirty="0"/>
          </a:p>
        </p:txBody>
      </p:sp>
    </p:spTree>
    <p:extLst>
      <p:ext uri="{BB962C8B-B14F-4D97-AF65-F5344CB8AC3E}">
        <p14:creationId xmlns:p14="http://schemas.microsoft.com/office/powerpoint/2010/main" xmlns="" val="427384020"/>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2000">
        <p15:prstTrans prst="drap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47D8DC0-EDB2-4348-09DC-7A7979DD8DA2}"/>
              </a:ext>
            </a:extLst>
          </p:cNvPr>
          <p:cNvSpPr>
            <a:spLocks noGrp="1"/>
          </p:cNvSpPr>
          <p:nvPr>
            <p:ph type="title"/>
          </p:nvPr>
        </p:nvSpPr>
        <p:spPr>
          <a:xfrm>
            <a:off x="685801" y="609601"/>
            <a:ext cx="10131425" cy="917050"/>
          </a:xfrm>
        </p:spPr>
        <p:txBody>
          <a:bodyPr>
            <a:normAutofit/>
          </a:bodyPr>
          <a:lstStyle/>
          <a:p>
            <a:r>
              <a:rPr lang="en-US" sz="4000" b="1" i="1" dirty="0">
                <a:latin typeface="Times New Roman" panose="02020603050405020304" pitchFamily="18" charset="0"/>
                <a:cs typeface="Times New Roman" panose="02020603050405020304" pitchFamily="18" charset="0"/>
              </a:rPr>
              <a:t>Article review</a:t>
            </a:r>
            <a:endParaRPr lang="en-IN" sz="4000" b="1" i="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5249BACA-28B6-105A-56C6-61E5D46A2CC4}"/>
              </a:ext>
            </a:extLst>
          </p:cNvPr>
          <p:cNvSpPr>
            <a:spLocks noGrp="1"/>
          </p:cNvSpPr>
          <p:nvPr>
            <p:ph idx="1"/>
          </p:nvPr>
        </p:nvSpPr>
        <p:spPr>
          <a:xfrm>
            <a:off x="685801" y="1685677"/>
            <a:ext cx="10131425" cy="500932"/>
          </a:xfrm>
        </p:spPr>
        <p:txBody>
          <a:bodyPr>
            <a:normAutofit fontScale="92500"/>
          </a:bodyPr>
          <a:lstStyle/>
          <a:p>
            <a:pPr marL="0" indent="0">
              <a:buNone/>
            </a:pPr>
            <a:r>
              <a:rPr lang="en-US" dirty="0"/>
              <a:t>https://www.pinkvilla.com/lifestyle/health-fitness/online-doctor-consultation-what-are-pros-and-cons-it-539028</a:t>
            </a:r>
            <a:endParaRPr lang="en-IN" dirty="0"/>
          </a:p>
        </p:txBody>
      </p:sp>
      <p:pic>
        <p:nvPicPr>
          <p:cNvPr id="5" name="Picture 4">
            <a:extLst>
              <a:ext uri="{FF2B5EF4-FFF2-40B4-BE49-F238E27FC236}">
                <a16:creationId xmlns:a16="http://schemas.microsoft.com/office/drawing/2014/main" xmlns="" id="{A190ADEB-EEDF-F8B3-487E-C9EE1C5C01A6}"/>
              </a:ext>
            </a:extLst>
          </p:cNvPr>
          <p:cNvPicPr>
            <a:picLocks noChangeAspect="1"/>
          </p:cNvPicPr>
          <p:nvPr/>
        </p:nvPicPr>
        <p:blipFill rotWithShape="1">
          <a:blip r:embed="rId2"/>
          <a:srcRect t="9437" r="27567" b="3090"/>
          <a:stretch/>
        </p:blipFill>
        <p:spPr>
          <a:xfrm>
            <a:off x="2305878" y="2345635"/>
            <a:ext cx="6726804" cy="4047214"/>
          </a:xfrm>
          <a:prstGeom prst="rect">
            <a:avLst/>
          </a:prstGeom>
        </p:spPr>
      </p:pic>
    </p:spTree>
    <p:extLst>
      <p:ext uri="{BB962C8B-B14F-4D97-AF65-F5344CB8AC3E}">
        <p14:creationId xmlns:p14="http://schemas.microsoft.com/office/powerpoint/2010/main" xmlns="" val="2137731173"/>
      </p:ext>
    </p:extLst>
  </p:cSld>
  <p:clrMapOvr>
    <a:masterClrMapping/>
  </p:clrMapOvr>
  <mc:AlternateContent xmlns:mc="http://schemas.openxmlformats.org/markup-compatibility/2006">
    <mc:Choice xmlns:p14="http://schemas.microsoft.com/office/powerpoint/2010/main" xmlns="" Requires="p14">
      <p:transition spd="slow" p14:dur="1600">
        <p:blinds dir="vert"/>
      </p:transition>
    </mc:Choice>
    <mc:Fallback>
      <p:transition spd="slow">
        <p:blinds dir="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i="1" dirty="0" smtClean="0">
                <a:latin typeface="Times New Roman" panose="02020603050405020304" pitchFamily="18" charset="0"/>
                <a:cs typeface="Times New Roman" panose="02020603050405020304" pitchFamily="18" charset="0"/>
              </a:rPr>
              <a:t>HOW DOES IT WORK</a:t>
            </a:r>
            <a:endParaRPr lang="en-US" sz="4000" i="1" dirty="0"/>
          </a:p>
        </p:txBody>
      </p:sp>
      <p:sp>
        <p:nvSpPr>
          <p:cNvPr id="3" name="Content Placeholder 2"/>
          <p:cNvSpPr>
            <a:spLocks noGrp="1"/>
          </p:cNvSpPr>
          <p:nvPr>
            <p:ph idx="1"/>
          </p:nvPr>
        </p:nvSpPr>
        <p:spPr/>
        <p:txBody>
          <a:bodyPr/>
          <a:lstStyle/>
          <a:p>
            <a:r>
              <a:rPr lang="en-US" sz="2000" dirty="0" smtClean="0">
                <a:latin typeface="Times New Roman" panose="02020603050405020304" pitchFamily="18" charset="0"/>
                <a:cs typeface="Times New Roman" panose="02020603050405020304" pitchFamily="18" charset="0"/>
              </a:rPr>
              <a:t>First create an account and sign-in to it by giving appropriate details.</a:t>
            </a:r>
          </a:p>
          <a:p>
            <a:r>
              <a:rPr lang="en-US" sz="2000" dirty="0" smtClean="0">
                <a:latin typeface="Times New Roman" panose="02020603050405020304" pitchFamily="18" charset="0"/>
                <a:cs typeface="Times New Roman" panose="02020603050405020304" pitchFamily="18" charset="0"/>
              </a:rPr>
              <a:t>There will be a voice assistant available and the user can select the language he needed.</a:t>
            </a:r>
          </a:p>
          <a:p>
            <a:r>
              <a:rPr lang="en-US" sz="2000" dirty="0" smtClean="0">
                <a:latin typeface="Times New Roman" panose="02020603050405020304" pitchFamily="18" charset="0"/>
                <a:cs typeface="Times New Roman" panose="02020603050405020304" pitchFamily="18" charset="0"/>
              </a:rPr>
              <a:t>Book a slot which is convenient to the user.</a:t>
            </a:r>
          </a:p>
          <a:p>
            <a:r>
              <a:rPr lang="en-US" sz="2000" dirty="0" smtClean="0">
                <a:latin typeface="Times New Roman" panose="02020603050405020304" pitchFamily="18" charset="0"/>
                <a:cs typeface="Times New Roman" panose="02020603050405020304" pitchFamily="18" charset="0"/>
              </a:rPr>
              <a:t>Make payment through the online pay system.</a:t>
            </a:r>
          </a:p>
          <a:p>
            <a:r>
              <a:rPr lang="en-US" sz="2000" dirty="0" smtClean="0">
                <a:latin typeface="Times New Roman" panose="02020603050405020304" pitchFamily="18" charset="0"/>
                <a:cs typeface="Times New Roman" panose="02020603050405020304" pitchFamily="18" charset="0"/>
              </a:rPr>
              <a:t>Be present in the consult room at the time of consult.</a:t>
            </a:r>
          </a:p>
          <a:p>
            <a:r>
              <a:rPr lang="en-US" sz="2000" dirty="0" smtClean="0">
                <a:latin typeface="Times New Roman" panose="02020603050405020304" pitchFamily="18" charset="0"/>
                <a:cs typeface="Times New Roman" panose="02020603050405020304" pitchFamily="18" charset="0"/>
              </a:rPr>
              <a:t>Express your concern to the doctor.</a:t>
            </a:r>
          </a:p>
          <a:p>
            <a:r>
              <a:rPr lang="en-US" sz="2000" dirty="0" smtClean="0">
                <a:latin typeface="Times New Roman" panose="02020603050405020304" pitchFamily="18" charset="0"/>
                <a:cs typeface="Times New Roman" panose="02020603050405020304" pitchFamily="18" charset="0"/>
              </a:rPr>
              <a:t>Receive prescriptions instantly.</a:t>
            </a:r>
          </a:p>
          <a:p>
            <a:r>
              <a:rPr lang="en-US" sz="2000" dirty="0" smtClean="0">
                <a:latin typeface="Times New Roman" panose="02020603050405020304" pitchFamily="18" charset="0"/>
                <a:cs typeface="Times New Roman" panose="02020603050405020304" pitchFamily="18" charset="0"/>
              </a:rPr>
              <a:t>Slot can also be cancelled if not required.</a:t>
            </a:r>
          </a:p>
          <a:p>
            <a:pPr>
              <a:buNone/>
            </a:pP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i="1" dirty="0" smtClean="0">
                <a:latin typeface="Times New Roman" panose="02020603050405020304" pitchFamily="18" charset="0"/>
                <a:cs typeface="Times New Roman" panose="02020603050405020304" pitchFamily="18" charset="0"/>
              </a:rPr>
              <a:t>FEATURES</a:t>
            </a:r>
            <a:endParaRPr lang="en-US" sz="4000" dirty="0"/>
          </a:p>
        </p:txBody>
      </p:sp>
      <p:sp>
        <p:nvSpPr>
          <p:cNvPr id="3" name="Content Placeholder 2"/>
          <p:cNvSpPr>
            <a:spLocks noGrp="1"/>
          </p:cNvSpPr>
          <p:nvPr>
            <p:ph idx="1"/>
          </p:nvPr>
        </p:nvSpPr>
        <p:spPr/>
        <p:txBody>
          <a:bodyPr>
            <a:normAutofit fontScale="92500" lnSpcReduction="20000"/>
          </a:bodyPr>
          <a:lstStyle/>
          <a:p>
            <a:pPr>
              <a:buFont typeface="Wingdings" panose="05000000000000000000" pitchFamily="2" charset="2"/>
              <a:buChar char="Ø"/>
            </a:pPr>
            <a:r>
              <a:rPr lang="en-US" sz="2200" dirty="0" smtClean="0">
                <a:latin typeface="Times New Roman" panose="02020603050405020304" pitchFamily="18" charset="0"/>
                <a:cs typeface="Times New Roman" panose="02020603050405020304" pitchFamily="18" charset="0"/>
              </a:rPr>
              <a:t>We </a:t>
            </a:r>
            <a:r>
              <a:rPr lang="en-US" sz="2200" dirty="0" smtClean="0">
                <a:latin typeface="Times New Roman" panose="02020603050405020304" pitchFamily="18" charset="0"/>
                <a:cs typeface="Times New Roman" panose="02020603050405020304" pitchFamily="18" charset="0"/>
              </a:rPr>
              <a:t>implement this application for better user experience. This application is very easy to access. Also for establishing real time communication, using modern and updated technology. So, user can see the update. </a:t>
            </a:r>
          </a:p>
          <a:p>
            <a:pPr>
              <a:buFont typeface="Wingdings" panose="05000000000000000000" pitchFamily="2" charset="2"/>
              <a:buChar char="Ø"/>
            </a:pPr>
            <a:r>
              <a:rPr lang="en-US" sz="2200" dirty="0" smtClean="0">
                <a:latin typeface="Times New Roman" panose="02020603050405020304" pitchFamily="18" charset="0"/>
                <a:cs typeface="Times New Roman" panose="02020603050405020304" pitchFamily="18" charset="0"/>
              </a:rPr>
              <a:t>This application will compatible with user device such as pc, laptop, tab and smart phone. So, user can easily access the application anytime and anywhere. This application is very simple and user friendly so ,any user can use this application easily. </a:t>
            </a:r>
          </a:p>
          <a:p>
            <a:pPr>
              <a:buFont typeface="Wingdings" panose="05000000000000000000" pitchFamily="2" charset="2"/>
              <a:buChar char="Ø"/>
            </a:pPr>
            <a:r>
              <a:rPr lang="en-US" sz="2200" dirty="0" smtClean="0">
                <a:latin typeface="Times New Roman" panose="02020603050405020304" pitchFamily="18" charset="0"/>
                <a:cs typeface="Times New Roman" panose="02020603050405020304" pitchFamily="18" charset="0"/>
              </a:rPr>
              <a:t>We also provide security so that the data is secured from dangerous activities like hacking and loss of data which is already stored.</a:t>
            </a:r>
          </a:p>
          <a:p>
            <a:pPr>
              <a:buFont typeface="Wingdings" panose="05000000000000000000" pitchFamily="2" charset="2"/>
              <a:buChar char="Ø"/>
            </a:pPr>
            <a:r>
              <a:rPr lang="en-US" sz="2200" dirty="0" smtClean="0">
                <a:latin typeface="Times New Roman" panose="02020603050405020304" pitchFamily="18" charset="0"/>
                <a:cs typeface="Times New Roman" panose="02020603050405020304" pitchFamily="18" charset="0"/>
              </a:rPr>
              <a:t>We provide the application in a user friendly way by providing voice assistance so that illiterate and old people can also use the application easily in their convenient  language.</a:t>
            </a:r>
          </a:p>
          <a:p>
            <a:pPr>
              <a:buFont typeface="Wingdings" panose="05000000000000000000" pitchFamily="2" charset="2"/>
              <a:buChar char="Ø"/>
            </a:pPr>
            <a:r>
              <a:rPr lang="en-US" sz="2200" dirty="0" smtClean="0">
                <a:latin typeface="Times New Roman" panose="02020603050405020304" pitchFamily="18" charset="0"/>
                <a:cs typeface="Times New Roman" panose="02020603050405020304" pitchFamily="18" charset="0"/>
              </a:rPr>
              <a:t>We also provide direct service of doctor if needed by the pa</a:t>
            </a:r>
            <a:r>
              <a:rPr lang="en-US" dirty="0" smtClean="0">
                <a:latin typeface="Times New Roman" panose="02020603050405020304" pitchFamily="18" charset="0"/>
                <a:cs typeface="Times New Roman" panose="02020603050405020304" pitchFamily="18" charset="0"/>
              </a:rPr>
              <a:t>tient.</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994054A-02EF-6CFC-0B08-00CC7094D92D}"/>
              </a:ext>
            </a:extLst>
          </p:cNvPr>
          <p:cNvSpPr>
            <a:spLocks noGrp="1"/>
          </p:cNvSpPr>
          <p:nvPr>
            <p:ph type="title"/>
          </p:nvPr>
        </p:nvSpPr>
        <p:spPr>
          <a:xfrm>
            <a:off x="685801" y="609601"/>
            <a:ext cx="10131425" cy="972710"/>
          </a:xfrm>
        </p:spPr>
        <p:txBody>
          <a:bodyPr>
            <a:normAutofit/>
          </a:bodyPr>
          <a:lstStyle/>
          <a:p>
            <a:r>
              <a:rPr lang="en-US" sz="4000" b="1" i="1" dirty="0">
                <a:latin typeface="Times New Roman" panose="02020603050405020304" pitchFamily="18" charset="0"/>
                <a:cs typeface="Times New Roman" panose="02020603050405020304" pitchFamily="18" charset="0"/>
              </a:rPr>
              <a:t>Project requirements</a:t>
            </a:r>
            <a:endParaRPr lang="en-IN" sz="4000" b="1" i="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99DEB8AC-7713-7D72-0B9A-B3E4A9310E0B}"/>
              </a:ext>
            </a:extLst>
          </p:cNvPr>
          <p:cNvSpPr>
            <a:spLocks noGrp="1"/>
          </p:cNvSpPr>
          <p:nvPr>
            <p:ph idx="1"/>
          </p:nvPr>
        </p:nvSpPr>
        <p:spPr>
          <a:xfrm>
            <a:off x="685801" y="1773141"/>
            <a:ext cx="10131425" cy="4018059"/>
          </a:xfrm>
        </p:spPr>
        <p:txBody>
          <a:bodyPr/>
          <a:lstStyle/>
          <a:p>
            <a:pPr marL="0" indent="0">
              <a:buNone/>
            </a:pPr>
            <a:endParaRPr lang="en-US" dirty="0"/>
          </a:p>
          <a:p>
            <a:pPr marL="0" indent="0">
              <a:buNone/>
            </a:pPr>
            <a:endParaRPr lang="en-US" dirty="0"/>
          </a:p>
          <a:p>
            <a:pPr marL="0" indent="0">
              <a:buNone/>
            </a:pPr>
            <a:r>
              <a:rPr lang="en-US" sz="2000" dirty="0">
                <a:latin typeface="Times New Roman" panose="02020603050405020304" pitchFamily="18" charset="0"/>
                <a:cs typeface="Times New Roman" panose="02020603050405020304" pitchFamily="18" charset="0"/>
              </a:rPr>
              <a:t>Software requirements for the project are:</a:t>
            </a:r>
          </a:p>
          <a:p>
            <a:r>
              <a:rPr lang="en-US" sz="2000" dirty="0">
                <a:latin typeface="Times New Roman" panose="02020603050405020304" pitchFamily="18" charset="0"/>
                <a:cs typeface="Times New Roman" panose="02020603050405020304" pitchFamily="18" charset="0"/>
              </a:rPr>
              <a:t>Star UML is the software required for design modelling diagrams like use case diagram, class diagram, data flow diagrams which shows the design of the application.</a:t>
            </a:r>
          </a:p>
          <a:p>
            <a:r>
              <a:rPr lang="en-US" sz="2000" dirty="0">
                <a:latin typeface="Times New Roman" panose="02020603050405020304" pitchFamily="18" charset="0"/>
                <a:cs typeface="Times New Roman" panose="02020603050405020304" pitchFamily="18" charset="0"/>
              </a:rPr>
              <a:t>Runtime Environment like vs code or any other text editor which is used to write the programming part in the front end.</a:t>
            </a:r>
          </a:p>
          <a:p>
            <a:r>
              <a:rPr lang="en-US" sz="2000" dirty="0">
                <a:latin typeface="Times New Roman" panose="02020603050405020304" pitchFamily="18" charset="0"/>
                <a:cs typeface="Times New Roman" panose="02020603050405020304" pitchFamily="18" charset="0"/>
              </a:rPr>
              <a:t>My SQL is the software used for storing the data and for database management in the backend.</a:t>
            </a:r>
          </a:p>
          <a:p>
            <a:pPr marL="0" indent="0">
              <a:buNone/>
            </a:pPr>
            <a:endParaRPr lang="en-US" dirty="0"/>
          </a:p>
          <a:p>
            <a:endParaRPr lang="en-US" dirty="0"/>
          </a:p>
          <a:p>
            <a:pPr marL="0" indent="0">
              <a:buNone/>
            </a:pPr>
            <a:endParaRPr lang="en-US" dirty="0"/>
          </a:p>
          <a:p>
            <a:endParaRPr lang="en-US" dirty="0"/>
          </a:p>
          <a:p>
            <a:pPr marL="0" indent="0">
              <a:buNone/>
            </a:pPr>
            <a:endParaRPr lang="en-IN" dirty="0"/>
          </a:p>
        </p:txBody>
      </p:sp>
    </p:spTree>
    <p:extLst>
      <p:ext uri="{BB962C8B-B14F-4D97-AF65-F5344CB8AC3E}">
        <p14:creationId xmlns:p14="http://schemas.microsoft.com/office/powerpoint/2010/main" xmlns="" val="1197793087"/>
      </p:ext>
    </p:extLst>
  </p:cSld>
  <p:clrMapOvr>
    <a:masterClrMapping/>
  </p:clrMapOvr>
  <mc:AlternateContent xmlns:mc="http://schemas.openxmlformats.org/markup-compatibility/2006">
    <mc:Choice xmlns:p14="http://schemas.microsoft.com/office/powerpoint/2010/main" xmlns="" Requires="p14">
      <p:transition spd="slow" p14:dur="800">
        <p:circle/>
      </p:transition>
    </mc:Choice>
    <mc:Fallback>
      <p:transition spd="slow">
        <p:circl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xmlns=""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Celestial</Template>
  <TotalTime>252</TotalTime>
  <Words>783</Words>
  <Application>Microsoft Office PowerPoint</Application>
  <PresentationFormat>Custom</PresentationFormat>
  <Paragraphs>63</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Celestial</vt:lpstr>
      <vt:lpstr>Slide 1</vt:lpstr>
      <vt:lpstr>Team Members</vt:lpstr>
      <vt:lpstr>Problem statement and domain</vt:lpstr>
      <vt:lpstr>Proposed Algorithm Design Technique</vt:lpstr>
      <vt:lpstr>Literature review</vt:lpstr>
      <vt:lpstr>Article review</vt:lpstr>
      <vt:lpstr>HOW DOES IT WORK</vt:lpstr>
      <vt:lpstr>FEATURES</vt:lpstr>
      <vt:lpstr>Project requirements</vt:lpstr>
      <vt:lpstr>Use case diagram</vt:lpstr>
      <vt:lpstr>Class diagram</vt:lpstr>
      <vt:lpstr>Data flow diagram</vt:lpstr>
      <vt:lpstr>Git hub setup</vt:lpstr>
      <vt:lpstr>Team members contribution</vt:lpstr>
      <vt:lpstr>Slide 15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ENGINEERING</dc:title>
  <dc:creator>jayasrichandana18@gmail.com</dc:creator>
  <cp:lastModifiedBy>Boddu Akshita</cp:lastModifiedBy>
  <cp:revision>4</cp:revision>
  <dcterms:created xsi:type="dcterms:W3CDTF">2022-08-09T16:06:35Z</dcterms:created>
  <dcterms:modified xsi:type="dcterms:W3CDTF">2022-10-15T13:36:55Z</dcterms:modified>
</cp:coreProperties>
</file>