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TEST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ONLYOFFICE/7.4.0.163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2023-06-21T17:38:59Z</dcterms:modified>
  <cp:category/>
  <cp:contentStatus/>
  <cp:version/>
</cp:coreProperties>
</file>