
<file path=[Content_Types].xml><?xml version="1.0" encoding="utf-8"?>
<Types xmlns="http://schemas.openxmlformats.org/package/2006/content-types">
  <Default Extension="wmf" ContentType="image/x-wmf"/>
  <Default Extension="png" ContentType="image/png"/>
  <Default Extension="xml" ContentType="application/xml"/>
  <Default Extension="jpeg" ContentType="image/jpeg"/>
  <Default Extension="rels" ContentType="application/vnd.openxmlformats-package.relationships+xml"/>
  <Default Extension="bin" ContentType="application/vnd.openxmlformats-officedocument.oleObject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</p:sldIdLst>
  <p:sldSz cx="12192000" cy="6858000"/>
  <p:notesSz cx="6858000" cy="12192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79D19C22-F131-0C88-A223-97E3A2619345}">
  <a:tblStyle styleId="{79D19C22-F131-0C88-A223-97E3A2619345}" styleName="Medium Style 2 - Accent 1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/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/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/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 /><Relationship Id="rId5" Type="http://schemas.openxmlformats.org/officeDocument/2006/relationships/tableStyles" Target="tableStyles.xml" /><Relationship Id="rId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" name="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2032000" y="1371600"/>
          <a:ext cx="8128000" cy="807653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{79D19C22-F131-0C88-A223-97E3A2619345}</a:tableStyleId>
              </a:tblPr>
              <a:tblGrid>
                <a:gridCol w="2709333"/>
                <a:gridCol w="2709333"/>
                <a:gridCol w="2709333"/>
              </a:tblGrid>
              <a:tr h="365759">
                <a:tc gridSpan="2"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65759">
                <a:tc rowSpan="2"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65760">
                <a:tc vMerge="1"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ONLYOFFICE/5.4.99.1662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Jonn Smith</cp:lastModifiedBy>
  <cp:revision>6</cp:revision>
  <dcterms:created xsi:type="dcterms:W3CDTF">2012-12-03T06:56:55Z</dcterms:created>
  <dcterms:modified xsi:type="dcterms:W3CDTF">2019-11-07T15:44:45Z</dcterms:modified>
  <cp:category/>
  <cp:contentStatus/>
  <cp:version/>
</cp:coreProperties>
</file>