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Authors.xml" ContentType="application/vnd.openxmlformats-officedocument.presentationml.commentAuthors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 type="screen16x9"/>
  <p:notesSz cx="5143500" cy="9144000"/>
  <p:defaultTextStyle>
    <a:defPPr>
      <a:defRPr/>
    </a:defPPr>
    <a:lvl1pPr marL="0" algn="l">
      <a:defRPr sz="1350">
        <a:solidFill>
          <a:schemeClr val="tx1"/>
        </a:solidFill>
        <a:latin typeface="+mn-lt"/>
        <a:ea typeface="+mn-ea"/>
      </a:defRPr>
    </a:lvl1pPr>
    <a:lvl2pPr marL="342900" algn="l">
      <a:defRPr sz="1350">
        <a:solidFill>
          <a:schemeClr val="tx1"/>
        </a:solidFill>
        <a:latin typeface="+mn-lt"/>
        <a:ea typeface="+mn-ea"/>
      </a:defRPr>
    </a:lvl2pPr>
    <a:lvl3pPr marL="685800" algn="l">
      <a:defRPr sz="1350">
        <a:solidFill>
          <a:schemeClr val="tx1"/>
        </a:solidFill>
        <a:latin typeface="+mn-lt"/>
        <a:ea typeface="+mn-ea"/>
      </a:defRPr>
    </a:lvl3pPr>
    <a:lvl4pPr marL="1028700" algn="l">
      <a:defRPr sz="1350">
        <a:solidFill>
          <a:schemeClr val="tx1"/>
        </a:solidFill>
        <a:latin typeface="+mn-lt"/>
        <a:ea typeface="+mn-ea"/>
      </a:defRPr>
    </a:lvl4pPr>
    <a:lvl5pPr marL="1371600" algn="l">
      <a:defRPr sz="1350">
        <a:solidFill>
          <a:schemeClr val="tx1"/>
        </a:solidFill>
        <a:latin typeface="+mn-lt"/>
        <a:ea typeface="+mn-ea"/>
      </a:defRPr>
    </a:lvl5pPr>
    <a:lvl6pPr marL="1714500" algn="l">
      <a:defRPr sz="1350">
        <a:solidFill>
          <a:schemeClr val="tx1"/>
        </a:solidFill>
        <a:latin typeface="+mn-lt"/>
        <a:ea typeface="+mn-ea"/>
      </a:defRPr>
    </a:lvl6pPr>
    <a:lvl7pPr marL="2057400" algn="l">
      <a:defRPr sz="1350">
        <a:solidFill>
          <a:schemeClr val="tx1"/>
        </a:solidFill>
        <a:latin typeface="+mn-lt"/>
        <a:ea typeface="+mn-ea"/>
      </a:defRPr>
    </a:lvl7pPr>
    <a:lvl8pPr marL="2400300" algn="l">
      <a:defRPr sz="1350">
        <a:solidFill>
          <a:schemeClr val="tx1"/>
        </a:solidFill>
        <a:latin typeface="+mn-lt"/>
        <a:ea typeface="+mn-ea"/>
      </a:defRPr>
    </a:lvl8pPr>
    <a:lvl9pPr marL="2743200" algn="l">
      <a:defRPr sz="1350">
        <a:solidFill>
          <a:schemeClr val="tx1"/>
        </a:solidFill>
        <a:latin typeface="+mn-lt"/>
        <a:ea typeface="+mn-e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mish Mitchell" initials="H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Relationship Id="rId8" Type="http://schemas.openxmlformats.org/officeDocument/2006/relationships/commentAuthors" Target="commentAuthors.xml"/></Relationships>
</file>

<file path=ppt/charts/_rels/chart1.xml.rels><?xml version="1.0" encoding="UTF-8" standalone="yes"?><Relationships xmlns="http://schemas.openxmlformats.org/package/2006/relationships"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4="http://schemas.microsoft.com/office/drawing/2007/8/2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/>
      </c:layout>
      <c:scatterChart>
        <c:scatte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Gold</c:v>
                </c:pt>
              </c:strCache>
            </c:strRef>
          </c:tx>
          <c:spPr bwMode="auto">
            <a:prstGeom prst="rect">
              <a:avLst/>
            </a:prstGeom>
            <a:ln>
              <a:noFill/>
            </a:ln>
          </c:spPr>
          <c:xVal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xVal>
          <c:yVal>
            <c:numRef>
              <c:f>Sheet1!$B$2:$B$7</c:f>
              <c:numCach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Silver</c:v>
                </c:pt>
              </c:strCache>
            </c:strRef>
          </c:tx>
          <c:spPr bwMode="auto">
            <a:prstGeom prst="rect">
              <a:avLst/>
            </a:prstGeom>
            <a:ln>
              <a:noFill/>
            </a:ln>
          </c:spPr>
          <c:xVal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xVal>
          <c:yVal>
            <c:numRef>
              <c:f>Sheet1!$C$2:$C$7</c:f>
              <c:numCach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Bronze</c:v>
                </c:pt>
              </c:strCache>
            </c:strRef>
          </c:tx>
          <c:spPr bwMode="auto">
            <a:prstGeom prst="rect">
              <a:avLst/>
            </a:prstGeom>
            <a:ln>
              <a:noFill/>
            </a:ln>
          </c:spPr>
          <c:xVal>
            <c:strRef>
              <c:f>Sheet1!$A$2:$A$7</c:f>
              <c:strCache>
                <c:ptCount val="6"/>
                <c:pt idx="0">
                  <c:v>USA</c:v>
                </c:pt>
                <c:pt idx="1">
                  <c:v>CHN</c:v>
                </c:pt>
                <c:pt idx="2">
                  <c:v>RUS</c:v>
                </c:pt>
                <c:pt idx="3">
                  <c:v>GBR</c:v>
                </c:pt>
                <c:pt idx="4">
                  <c:v>GER</c:v>
                </c:pt>
                <c:pt idx="5">
                  <c:v>JPN</c:v>
                </c:pt>
              </c:strCache>
            </c:strRef>
          </c:xVal>
          <c:yVal>
            <c:numRef>
              <c:f>Sheet1!$D$2:$D$7</c:f>
              <c:numCach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yVal>
          <c:smooth val="0"/>
        </c:ser>
        <c:axId val="1001"/>
        <c:axId val="1002"/>
      </c:scatterChart>
      <c:valAx>
        <c:axId val="1001"/>
        <c:scaling>
          <c:orientation val="minMax"/>
        </c:scaling>
        <c:delete val="0"/>
        <c:axPos val="b"/>
        <c:majorGridlines>
          <c:spPr bwMode="auto"/>
        </c:majorGridlines>
        <c:majorTickMark val="out"/>
        <c:minorTickMark val="none"/>
        <c:tickLblPos val="nextTo"/>
        <c:crossAx val="1002"/>
        <c:crosses val="autoZero"/>
        <c:crossBetween val="between"/>
      </c:valAx>
      <c:valAx>
        <c:axId val="1002"/>
        <c:scaling>
          <c:orientation val="minMax"/>
        </c:scaling>
        <c:delete val="0"/>
        <c:axPos val="l"/>
        <c:majorGridlines>
          <c:spPr bwMode="auto"/>
        </c:majorGridlines>
        <c:numFmt formatCode="General" sourceLinked="1"/>
        <c:majorTickMark val="out"/>
        <c:minorTickMark val="none"/>
        <c:tickLblPos val="nextTo"/>
        <c:crossAx val="1001"/>
        <c:crosses val="autoZero"/>
        <c:crossBetween val="between"/>
      </c:valAx>
    </c:plotArea>
    <c:legend>
      <c:legendPos val="r"/>
      <c:layout>
        <c:manualLayout/>
      </c:layout>
      <c:overlay val="0"/>
    </c:legend>
  </c:chart>
  <c:spPr bwMode="auto">
    <a:xfrm>
      <a:off x="1836000" y="969750"/>
      <a:ext cx="5472000" cy="3204000"/>
    </a:xfrm>
  </c:spPr>
  <c:printSettings>
    <c:headerFooter/>
    <c:pageMargins l="0.69999999999999996" r="0.69999999999999996" t="0.75" b="0.75" header="0.29999999999999999" footer="0.29999999999999999"/>
    <c:pageSetup/>
  </c:printSettings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4-14T16:43:01Z" idx="1">
    <p:pos x="5156" y="684"/>
    <p:text>Is it true?</p:text>
    <p:extLst>
      <p:ext uri="{19B8F6BF-5375-455C-9EA6-DF929625EA0E}">
        <p15:presenceInfo xmlns:p15="http://schemas.microsoft.com/office/powerpoint/2012/main" userId="teamlab_data:0;7;uid-901;1;15;Hamish Mitchell;2;1;0;" providerId="AD"/>
      </p:ext>
    </p:extLst>
  </p:cm>
</p:cmLst>
</file>

<file path=ppt/notesMasters/_rels/notesMaster1.xml.rels><?xml version="1.0" encoding="UTF-8" standalone="yes"?>						<Relationships xmlns="http://schemas.openxmlformats.org/package/2006/relationships">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273844"/>
            <a:ext cx="1971675" cy="4358879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273844"/>
            <a:ext cx="5800725" cy="435887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273844"/>
            <a:ext cx="7886700" cy="99417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1878806"/>
            <a:ext cx="3868340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1878806"/>
            <a:ext cx="3887391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</a:defRPr>
      </a:lvl1pPr>
    </p:titleStyle>
    <p:bodyStyle>
      <a:lvl1pPr marL="171450" indent="-171450" algn="l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</a:defRPr>
      </a:lvl1pPr>
      <a:lvl2pPr marL="514350" indent="-171450" algn="l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4pPr>
      <a:lvl5pPr marL="15430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5pPr>
      <a:lvl6pPr marL="18859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350">
          <a:solidFill>
            <a:schemeClr val="tx1"/>
          </a:solidFill>
          <a:latin typeface="+mn-lt"/>
          <a:ea typeface="+mn-ea"/>
        </a:defRPr>
      </a:lvl1pPr>
      <a:lvl2pPr marL="342900" algn="l">
        <a:defRPr sz="1350">
          <a:solidFill>
            <a:schemeClr val="tx1"/>
          </a:solidFill>
          <a:latin typeface="+mn-lt"/>
          <a:ea typeface="+mn-ea"/>
        </a:defRPr>
      </a:lvl2pPr>
      <a:lvl3pPr marL="685800" algn="l">
        <a:defRPr sz="1350">
          <a:solidFill>
            <a:schemeClr val="tx1"/>
          </a:solidFill>
          <a:latin typeface="+mn-lt"/>
          <a:ea typeface="+mn-ea"/>
        </a:defRPr>
      </a:lvl3pPr>
      <a:lvl4pPr marL="1028700" algn="l">
        <a:defRPr sz="1350">
          <a:solidFill>
            <a:schemeClr val="tx1"/>
          </a:solidFill>
          <a:latin typeface="+mn-lt"/>
          <a:ea typeface="+mn-ea"/>
        </a:defRPr>
      </a:lvl4pPr>
      <a:lvl5pPr marL="1371600" algn="l">
        <a:defRPr sz="1350">
          <a:solidFill>
            <a:schemeClr val="tx1"/>
          </a:solidFill>
          <a:latin typeface="+mn-lt"/>
          <a:ea typeface="+mn-ea"/>
        </a:defRPr>
      </a:lvl5pPr>
      <a:lvl6pPr marL="1714500" algn="l">
        <a:defRPr sz="1350">
          <a:solidFill>
            <a:schemeClr val="tx1"/>
          </a:solidFill>
          <a:latin typeface="+mn-lt"/>
          <a:ea typeface="+mn-ea"/>
        </a:defRPr>
      </a:lvl6pPr>
      <a:lvl7pPr marL="2057400" algn="l">
        <a:defRPr sz="1350">
          <a:solidFill>
            <a:schemeClr val="tx1"/>
          </a:solidFill>
          <a:latin typeface="+mn-lt"/>
          <a:ea typeface="+mn-ea"/>
        </a:defRPr>
      </a:lvl7pPr>
      <a:lvl8pPr marL="2400300" algn="l">
        <a:defRPr sz="1350">
          <a:solidFill>
            <a:schemeClr val="tx1"/>
          </a:solidFill>
          <a:latin typeface="+mn-lt"/>
          <a:ea typeface="+mn-ea"/>
        </a:defRPr>
      </a:lvl8pPr>
      <a:lvl9pPr marL="2743200" algn="l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0" name=""/>
          <p:cNvGraphicFramePr>
            <a:graphicFrameLocks/>
          </p:cNvGraphicFramePr>
          <p:nvPr/>
        </p:nvGraphicFramePr>
        <p:xfrm>
          <a:off x="1836000" y="969750"/>
          <a:ext cx="5472000" cy="320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