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0635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81271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2190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6254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031797" algn="l" defTabSz="812719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438156" algn="l" defTabSz="812719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844516" algn="l" defTabSz="812719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250875" algn="l" defTabSz="812719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3" y="146305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1272" tIns="40636" rIns="81272" bIns="406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5" y="381001"/>
            <a:ext cx="8229600" cy="2209800"/>
          </a:xfrm>
        </p:spPr>
        <p:txBody>
          <a:bodyPr lIns="40636" rIns="203180" anchor="b">
            <a:normAutofit/>
          </a:bodyPr>
          <a:lstStyle>
            <a:lvl1pPr marL="0" algn="r">
              <a:defRPr sz="43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1" y="2819400"/>
            <a:ext cx="6560234" cy="1752600"/>
          </a:xfrm>
        </p:spPr>
        <p:txBody>
          <a:bodyPr lIns="40636" rIns="219434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06359" indent="0" algn="ctr">
              <a:buNone/>
            </a:lvl2pPr>
            <a:lvl3pPr marL="812719" indent="0" algn="ctr">
              <a:buNone/>
            </a:lvl3pPr>
            <a:lvl4pPr marL="1219078" indent="0" algn="ctr">
              <a:buNone/>
            </a:lvl4pPr>
            <a:lvl5pPr marL="1625437" indent="0" algn="ctr">
              <a:buNone/>
            </a:lvl5pPr>
            <a:lvl6pPr marL="2031797" indent="0" algn="ctr">
              <a:buNone/>
            </a:lvl6pPr>
            <a:lvl7pPr marL="2438156" indent="0" algn="ctr">
              <a:buNone/>
            </a:lvl7pPr>
            <a:lvl8pPr marL="2844516" indent="0" algn="ctr">
              <a:buNone/>
            </a:lvl8pPr>
            <a:lvl9pPr marL="3250875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1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3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5493DD42-4249-4558-8718-FAFD9E612E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1" y="6509004"/>
            <a:ext cx="3907464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C7A18BD-498D-42D4-A4AB-0D842A210B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2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3E5866A-B73F-4784-BE74-32CB9AE970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90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1272" tIns="40636" rIns="81272" bIns="406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683AF9-C7AF-4739-AFD1-DE714AB8B1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9" y="3267458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1272" tIns="40636" rIns="81272" bIns="406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1"/>
            <a:ext cx="7772400" cy="2731008"/>
          </a:xfrm>
        </p:spPr>
        <p:txBody>
          <a:bodyPr rIns="89399"/>
          <a:lstStyle>
            <a:lvl1pPr algn="r">
              <a:buNone/>
              <a:defRPr sz="36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287713"/>
            <a:ext cx="7772400" cy="1509712"/>
          </a:xfrm>
        </p:spPr>
        <p:txBody>
          <a:bodyPr rIns="113781" anchor="t"/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1"/>
            <a:ext cx="3002281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3" y="6513671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402803A8-6DF9-4EB3-BC1E-5B1F915D66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1" y="6513671"/>
            <a:ext cx="3907464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45920"/>
            <a:ext cx="4038600" cy="452628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45920"/>
            <a:ext cx="4038600" cy="452628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pPr>
              <a:defRPr/>
            </a:pPr>
            <a:fld id="{F5739BF8-CC91-466D-9C1D-9AC459B3C7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90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1272" tIns="40636" rIns="81272" bIns="406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8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1272" tIns="40636" rIns="81272" bIns="40636"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8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1272" tIns="40636" rIns="81272" bIns="40636"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6"/>
            <a:ext cx="4040188" cy="639763"/>
          </a:xfrm>
        </p:spPr>
        <p:txBody>
          <a:bodyPr anchor="b">
            <a:noAutofit/>
          </a:bodyPr>
          <a:lstStyle>
            <a:lvl1pPr marL="81272" indent="0" algn="l">
              <a:spcBef>
                <a:spcPts val="0"/>
              </a:spcBef>
              <a:buNone/>
              <a:defRPr sz="2000" b="0" cap="all" baseline="0"/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8" y="1535116"/>
            <a:ext cx="4041775" cy="639763"/>
          </a:xfrm>
        </p:spPr>
        <p:txBody>
          <a:bodyPr anchor="b">
            <a:noAutofit/>
          </a:bodyPr>
          <a:lstStyle>
            <a:lvl1pPr marL="81272" indent="0" algn="l">
              <a:spcBef>
                <a:spcPts val="0"/>
              </a:spcBef>
              <a:buNone/>
              <a:defRPr sz="2000" b="0" cap="all" baseline="0"/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362204"/>
            <a:ext cx="4040188" cy="3941763"/>
          </a:xfrm>
        </p:spPr>
        <p:txBody>
          <a:bodyPr lIns="81272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362204"/>
            <a:ext cx="4041775" cy="39417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pPr>
              <a:defRPr/>
            </a:pPr>
            <a:fld id="{723AF3B8-549A-4283-9A8B-643BC86A3F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53219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E2BB5FF-2D03-4084-9325-CF5C1EDA44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90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1272" tIns="40636" rIns="81272" bIns="406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A5F2DA8-F3AD-4BCA-B9E2-788540C63A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3" y="1057658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1272" tIns="40636" rIns="81272" bIns="406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18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200"/>
            </a:lvl1pPr>
            <a:lvl2pPr>
              <a:buNone/>
              <a:defRPr sz="1100"/>
            </a:lvl2pPr>
            <a:lvl3pPr>
              <a:buNone/>
              <a:defRPr sz="900"/>
            </a:lvl3pPr>
            <a:lvl4pPr>
              <a:buNone/>
              <a:defRPr sz="800"/>
            </a:lvl4pPr>
            <a:lvl5pPr>
              <a:buNone/>
              <a:defRPr sz="8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1" y="2209800"/>
            <a:ext cx="8666456" cy="3977640"/>
          </a:xfrm>
        </p:spPr>
        <p:txBody>
          <a:bodyPr/>
          <a:lstStyle>
            <a:lvl1pPr marL="260070">
              <a:defRPr sz="2800"/>
            </a:lvl1pPr>
            <a:lvl2pPr marL="528267">
              <a:defRPr sz="2500"/>
            </a:lvl2pPr>
            <a:lvl3pPr marL="731447">
              <a:defRPr sz="2100"/>
            </a:lvl3pPr>
            <a:lvl4pPr marL="934627">
              <a:defRPr sz="1800"/>
            </a:lvl4pPr>
            <a:lvl5pPr marL="1121552"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1"/>
            <a:ext cx="3002281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3" y="6513671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2AB1EA4F-6D87-4F40-97B8-520B920AE6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1" y="6513671"/>
            <a:ext cx="3907464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4" y="4724402"/>
            <a:ext cx="5486400" cy="664536"/>
          </a:xfrm>
        </p:spPr>
        <p:txBody>
          <a:bodyPr anchor="b"/>
          <a:lstStyle>
            <a:lvl1pPr marL="0" algn="r">
              <a:buNone/>
              <a:defRPr sz="18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4" y="5388939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1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2800"/>
            </a:lvl1pPr>
            <a:extLst/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1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3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6A676986-F587-4DE3-B131-2554396CC9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1" y="6509004"/>
            <a:ext cx="3907464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1272" tIns="40636" rIns="81272" bIns="406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1" y="6400800"/>
            <a:ext cx="4212264" cy="274320"/>
          </a:xfrm>
          <a:prstGeom prst="rect">
            <a:avLst/>
          </a:prstGeom>
        </p:spPr>
        <p:txBody>
          <a:bodyPr lIns="81272" tIns="40636" rIns="81272" bIns="40636"/>
          <a:lstStyle>
            <a:lvl1pPr algn="r" eaLnBrk="1" latinLnBrk="0" hangingPunct="1">
              <a:defRPr kumimoji="0" sz="12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1" cy="274320"/>
          </a:xfrm>
          <a:prstGeom prst="rect">
            <a:avLst/>
          </a:prstGeom>
        </p:spPr>
        <p:txBody>
          <a:bodyPr lIns="81272" tIns="40636" rIns="81272" bIns="40636"/>
          <a:lstStyle>
            <a:lvl1pPr algn="l" eaLnBrk="1" latinLnBrk="0" hangingPunct="1">
              <a:defRPr kumimoji="0" sz="12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3" y="6514568"/>
            <a:ext cx="464288" cy="274320"/>
          </a:xfrm>
          <a:prstGeom prst="rect">
            <a:avLst/>
          </a:prstGeom>
        </p:spPr>
        <p:txBody>
          <a:bodyPr lIns="81272" tIns="40636" rIns="81272" bIns="40636" anchor="ctr"/>
          <a:lstStyle>
            <a:lvl1pPr algn="r" eaLnBrk="1" latinLnBrk="0" hangingPunct="1">
              <a:defRPr kumimoji="0" sz="14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0FCDC21E-C63F-47F8-B9FD-F98AD7A769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2" y="253536"/>
            <a:ext cx="8229600" cy="1143000"/>
          </a:xfrm>
          <a:prstGeom prst="rect">
            <a:avLst/>
          </a:prstGeom>
        </p:spPr>
        <p:txBody>
          <a:bodyPr lIns="81272" tIns="40636" rIns="81272" bIns="40636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2" y="1646237"/>
            <a:ext cx="8229600" cy="4526280"/>
          </a:xfrm>
          <a:prstGeom prst="rect">
            <a:avLst/>
          </a:prstGeom>
        </p:spPr>
        <p:txBody>
          <a:bodyPr lIns="81272" tIns="40636" rIns="81272" bIns="40636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marL="48763" algn="r" rtl="0" eaLnBrk="1" latinLnBrk="0" hangingPunct="1">
        <a:spcBef>
          <a:spcPct val="0"/>
        </a:spcBef>
        <a:buNone/>
        <a:defRPr kumimoji="0" sz="41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59618" indent="-259618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8903" indent="-203180" algn="l" rtl="0" eaLnBrk="1" latinLnBrk="0" hangingPunct="1">
        <a:spcBef>
          <a:spcPts val="356"/>
        </a:spcBef>
        <a:buClr>
          <a:schemeClr val="accent2"/>
        </a:buClr>
        <a:buSzPct val="90000"/>
        <a:buFontTx/>
        <a:buChar char="•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447" indent="-170671" algn="l" rtl="0" eaLnBrk="1" latinLnBrk="0" hangingPunct="1">
        <a:spcBef>
          <a:spcPts val="356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3991" indent="-162544" algn="l" rtl="0" eaLnBrk="1" latinLnBrk="0" hangingPunct="1">
        <a:spcBef>
          <a:spcPts val="356"/>
        </a:spcBef>
        <a:buClr>
          <a:schemeClr val="accent3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56534" indent="-162544" algn="l" rtl="0" eaLnBrk="1" latinLnBrk="0" hangingPunct="1">
        <a:spcBef>
          <a:spcPts val="356"/>
        </a:spcBef>
        <a:buClr>
          <a:schemeClr val="accent3"/>
        </a:buClr>
        <a:buSzPct val="100000"/>
        <a:buFont typeface="Wingdings 2"/>
        <a:buChar char="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1219078" indent="-154417" algn="l" rtl="0" eaLnBrk="1" latinLnBrk="0" hangingPunct="1">
        <a:spcBef>
          <a:spcPts val="356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81622" indent="-154417" algn="l" rtl="0" eaLnBrk="1" latinLnBrk="0" hangingPunct="1">
        <a:spcBef>
          <a:spcPts val="356"/>
        </a:spcBef>
        <a:buClr>
          <a:schemeClr val="accent4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44166" indent="-154417" algn="l" rtl="0" eaLnBrk="1" latinLnBrk="0" hangingPunct="1">
        <a:spcBef>
          <a:spcPts val="356"/>
        </a:spcBef>
        <a:buClr>
          <a:schemeClr val="accent4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706709" indent="-154417" algn="l" rtl="0" eaLnBrk="1" latinLnBrk="0" hangingPunct="1">
        <a:spcBef>
          <a:spcPts val="356"/>
        </a:spcBef>
        <a:buClr>
          <a:schemeClr val="accent4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063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8127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0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6254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03179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4381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8445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2508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C:\Users\Ugur%20Sak\DOC\AU%20Dersleri\Yuksek%20Lisans\UZO501\Ders%20Tan&#305;t&#305;m&#305;258.wa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ctrTitle"/>
          </p:nvPr>
        </p:nvSpPr>
        <p:spPr>
          <a:xfrm>
            <a:off x="304801" y="381001"/>
            <a:ext cx="8534400" cy="2209800"/>
          </a:xfrm>
        </p:spPr>
        <p:txBody>
          <a:bodyPr>
            <a:normAutofit/>
          </a:bodyPr>
          <a:lstStyle/>
          <a:p>
            <a:pPr algn="l" eaLnBrk="1" hangingPunct="1"/>
            <a:r>
              <a:rPr lang="tr-TR" sz="2500" dirty="0" smtClean="0"/>
              <a:t>ÜZÖ501 Zeka, Üstün Zeka ve Yaratıcılık Kuramları</a:t>
            </a:r>
            <a:endParaRPr lang="en-US" sz="25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2819400"/>
            <a:ext cx="6560234" cy="762000"/>
          </a:xfrm>
        </p:spPr>
        <p:txBody>
          <a:bodyPr/>
          <a:lstStyle/>
          <a:p>
            <a:pPr eaLnBrk="1" hangingPunct="1"/>
            <a:r>
              <a:rPr lang="tr-TR" dirty="0" smtClean="0"/>
              <a:t>Doç. Dr. Uğur Sak</a:t>
            </a:r>
            <a:endParaRPr lang="en-US" dirty="0" smtClean="0"/>
          </a:p>
        </p:txBody>
      </p:sp>
      <p:sp>
        <p:nvSpPr>
          <p:cNvPr id="5124" name="Rectangle 4">
            <a:hlinkClick r:id="" action="ppaction://hlinkshowjump?jump=endshow"/>
          </p:cNvPr>
          <p:cNvSpPr>
            <a:spLocks noChangeArrowheads="1"/>
          </p:cNvSpPr>
          <p:nvPr/>
        </p:nvSpPr>
        <p:spPr bwMode="auto">
          <a:xfrm>
            <a:off x="7543800" y="0"/>
            <a:ext cx="1600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1272" tIns="40636" rIns="81272" bIns="40636" anchor="ctr"/>
          <a:lstStyle/>
          <a:p>
            <a:pPr eaLnBrk="0" hangingPunct="0"/>
            <a:endParaRPr lang="tr-TR">
              <a:solidFill>
                <a:srgbClr val="000000"/>
              </a:solidFill>
            </a:endParaRPr>
          </a:p>
        </p:txBody>
      </p:sp>
      <p:pic>
        <p:nvPicPr>
          <p:cNvPr id="5" name="Ders Tanıtımı258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8702675" y="641667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044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545</TotalTime>
  <Words>14</Words>
  <Application>Microsoft Office PowerPoint</Application>
  <PresentationFormat>Экран (4:3)</PresentationFormat>
  <Paragraphs>2</Paragraphs>
  <Slides>1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Rockwell</vt:lpstr>
      <vt:lpstr>Wingdings 2</vt:lpstr>
      <vt:lpstr>Foundry</vt:lpstr>
      <vt:lpstr>ÜZÖ501 Zeka, Üstün Zeka ve Yaratıcılık Kuramları</vt:lpstr>
    </vt:vector>
  </TitlesOfParts>
  <Company>Anadolu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Tartışmalar</dc:title>
  <dc:creator>Ugur Sak</dc:creator>
  <cp:lastModifiedBy>Rita.Bubnova</cp:lastModifiedBy>
  <cp:revision>449</cp:revision>
  <dcterms:created xsi:type="dcterms:W3CDTF">2006-10-01T18:33:29Z</dcterms:created>
  <dcterms:modified xsi:type="dcterms:W3CDTF">2019-10-25T11:38:13Z</dcterms:modified>
</cp:coreProperties>
</file>