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2896188" y="4585202"/>
            <a:ext cx="1254282" cy="2272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ONLYOFFICE/5.4.99.1636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Jonn Smith</cp:lastModifiedBy>
  <cp:revision>6</cp:revision>
  <dcterms:created xsi:type="dcterms:W3CDTF">2012-12-03T06:56:55Z</dcterms:created>
  <dcterms:modified xsi:type="dcterms:W3CDTF">2019-10-25T12:57:43Z</dcterms:modified>
  <cp:category/>
  <cp:contentStatus/>
  <cp:version/>
</cp:coreProperties>
</file>