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marL="349965" marR="0" indent="-349965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First paragraph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marR="0" indent="-349965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Second paragraph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marR="0" indent="-349965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Blip>
                <a:blip r:embed="rId2"/>
              </a:buBlip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Third paragraph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ONLYOFFICE/7.2.0.202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John Smith</cp:lastModifiedBy>
  <cp:revision>6</cp:revision>
  <dcterms:modified xsi:type="dcterms:W3CDTF">2022-10-02T19:53:13Z</dcterms:modified>
  <cp:category/>
  <cp:contentStatus/>
  <cp:version/>
</cp:coreProperties>
</file>